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</p:sldMasterIdLst>
  <p:notesMasterIdLst>
    <p:notesMasterId r:id="rId10"/>
  </p:notesMasterIdLst>
  <p:handoutMasterIdLst>
    <p:handoutMasterId r:id="rId11"/>
  </p:handoutMasterIdLst>
  <p:sldIdLst>
    <p:sldId id="267" r:id="rId5"/>
    <p:sldId id="262" r:id="rId6"/>
    <p:sldId id="264" r:id="rId7"/>
    <p:sldId id="266" r:id="rId8"/>
    <p:sldId id="263" r:id="rId9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" userDrawn="1">
          <p15:clr>
            <a:srgbClr val="A4A3A4"/>
          </p15:clr>
        </p15:guide>
        <p15:guide id="2" pos="346" userDrawn="1">
          <p15:clr>
            <a:srgbClr val="A4A3A4"/>
          </p15:clr>
        </p15:guide>
        <p15:guide id="3" pos="3974" userDrawn="1">
          <p15:clr>
            <a:srgbClr val="A4A3A4"/>
          </p15:clr>
        </p15:guide>
        <p15:guide id="4" orient="horz" pos="54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4345D"/>
    <a:srgbClr val="6086C0"/>
    <a:srgbClr val="62C5EB"/>
    <a:srgbClr val="89CDB6"/>
    <a:srgbClr val="AFCF64"/>
    <a:srgbClr val="F9E865"/>
    <a:srgbClr val="FFB351"/>
    <a:srgbClr val="F96040"/>
    <a:srgbClr val="8CC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3054" y="96"/>
      </p:cViewPr>
      <p:guideLst>
        <p:guide orient="horz" pos="340"/>
        <p:guide pos="346"/>
        <p:guide pos="3974"/>
        <p:guide orient="horz" pos="54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8FD7C4-9F88-4E1B-8E39-35C3DF9325AF}" type="datetime1">
              <a:rPr lang="de-DE" smtClean="0"/>
              <a:t>07.03.2022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79765F-C5E8-440D-BBDF-54042423C4A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80498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9068F-0712-4E3D-B858-85E6300E79AC}" type="datetime1">
              <a:rPr lang="de-DE" smtClean="0"/>
              <a:pPr/>
              <a:t>07.03.2022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348FA0-32A4-4256-B963-F0BD500AA41A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7932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348FA0-32A4-4256-B963-F0BD500AA41A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752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348FA0-32A4-4256-B963-F0BD500AA41A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6491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348FA0-32A4-4256-B963-F0BD500AA41A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632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348FA0-32A4-4256-B963-F0BD500AA41A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655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135"/>
            <a:ext cx="5044547" cy="36792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41" y="5658460"/>
            <a:ext cx="1730873" cy="369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3453437"/>
            <a:ext cx="5044548" cy="221377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125340" y="3453437"/>
            <a:ext cx="1730874" cy="2213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682" y="3644945"/>
            <a:ext cx="4551951" cy="1830760"/>
          </a:xfrm>
        </p:spPr>
        <p:txBody>
          <a:bodyPr anchor="b">
            <a:noAutofit/>
          </a:bodyPr>
          <a:lstStyle>
            <a:lvl1pPr algn="r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681" y="5858721"/>
            <a:ext cx="4581076" cy="1490249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16741" y="7914918"/>
            <a:ext cx="1543050" cy="486833"/>
          </a:xfrm>
        </p:spPr>
        <p:txBody>
          <a:bodyPr/>
          <a:lstStyle/>
          <a:p>
            <a:pPr rtl="0"/>
            <a:fld id="{5EE1DB5F-4913-4AEC-B5CC-C1AA9158DFEC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051" y="7914920"/>
            <a:ext cx="3016250" cy="486833"/>
          </a:xfrm>
        </p:spPr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57800" y="3667116"/>
            <a:ext cx="1027720" cy="1808589"/>
          </a:xfrm>
        </p:spPr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1758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2" y="6282156"/>
            <a:ext cx="5171078" cy="725976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8729" y="812798"/>
            <a:ext cx="5172401" cy="4786100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1" y="7008132"/>
            <a:ext cx="5171079" cy="73042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81748"/>
            <a:ext cx="862377" cy="1454385"/>
          </a:xfrm>
        </p:spPr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62455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1" y="812796"/>
            <a:ext cx="5172401" cy="479033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6280453"/>
            <a:ext cx="5166863" cy="146901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82156"/>
            <a:ext cx="862377" cy="1454385"/>
          </a:xfrm>
        </p:spPr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245392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41" y="822645"/>
            <a:ext cx="4818860" cy="404808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742079" y="4881018"/>
            <a:ext cx="4490798" cy="7319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6280453"/>
            <a:ext cx="5177939" cy="1469019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79902"/>
            <a:ext cx="862377" cy="1454385"/>
          </a:xfrm>
        </p:spPr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7" name="TextBox 26"/>
          <p:cNvSpPr txBox="1"/>
          <p:nvPr/>
        </p:nvSpPr>
        <p:spPr>
          <a:xfrm>
            <a:off x="203199" y="997488"/>
            <a:ext cx="40005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5393" y="3998098"/>
            <a:ext cx="342900" cy="7797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340490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8" y="6280453"/>
            <a:ext cx="5172401" cy="7864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7066867"/>
            <a:ext cx="5172401" cy="68260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79902"/>
            <a:ext cx="862377" cy="1454385"/>
          </a:xfrm>
        </p:spPr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886077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99472" y="3105986"/>
            <a:ext cx="164592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404833" y="4020387"/>
            <a:ext cx="1645920" cy="38846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8810" y="3115831"/>
            <a:ext cx="164592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159783" y="4010542"/>
            <a:ext cx="1645920" cy="38846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19602" y="3115831"/>
            <a:ext cx="164592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925140" y="4010541"/>
            <a:ext cx="1645920" cy="38846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659456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99294" y="5730004"/>
            <a:ext cx="1644193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99294" y="3115831"/>
            <a:ext cx="1644193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399294" y="6498353"/>
            <a:ext cx="1644193" cy="141656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2873" y="5730004"/>
            <a:ext cx="1661303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152873" y="3115831"/>
            <a:ext cx="1661303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152112" y="6498352"/>
            <a:ext cx="1663503" cy="141656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23271" y="5730004"/>
            <a:ext cx="164575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3923271" y="3115831"/>
            <a:ext cx="1645750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3923201" y="6498349"/>
            <a:ext cx="1647929" cy="141656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4525628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1236118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1429901" y="4061963"/>
            <a:ext cx="9150073" cy="102614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98598" y="812796"/>
            <a:ext cx="802202" cy="594924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681" y="812798"/>
            <a:ext cx="4932269" cy="710211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1858" y="7914918"/>
            <a:ext cx="1543050" cy="486833"/>
          </a:xfrm>
        </p:spPr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2681" y="7914920"/>
            <a:ext cx="3389219" cy="486833"/>
          </a:xfrm>
        </p:spPr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364" y="7243333"/>
            <a:ext cx="862227" cy="1697467"/>
          </a:xfrm>
        </p:spPr>
        <p:txBody>
          <a:bodyPr anchor="t"/>
          <a:lstStyle>
            <a:lvl1pPr algn="ctr">
              <a:defRPr/>
            </a:lvl1pPr>
          </a:lstStyle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9928099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F92AF-6DFD-47C6-8352-E82BD82B1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349" y="722313"/>
            <a:ext cx="3017520" cy="247085"/>
          </a:xfrm>
        </p:spPr>
        <p:txBody>
          <a:bodyPr rtlCol="0"/>
          <a:lstStyle>
            <a:lvl1pPr>
              <a:defRPr lang="en-US" sz="1800" b="1" kern="1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0"/>
            <a:r>
              <a:rPr lang="de-DE" noProof="0" dirty="0"/>
              <a:t>Filmtitel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B2FE19-5D95-42F2-A952-8C10FD9C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20473" y="8696970"/>
            <a:ext cx="447158" cy="307576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i="1" smtClean="0">
                <a:solidFill>
                  <a:srgbClr val="14345D"/>
                </a:solidFill>
              </a:defRPr>
            </a:lvl1pPr>
          </a:lstStyle>
          <a:p>
            <a:pPr algn="ctr" rtl="0"/>
            <a:fld id="{BCD5153B-A88B-49C0-9DC6-81302951326B}" type="slidenum">
              <a:rPr lang="de-DE" noProof="0" smtClean="0"/>
              <a:pPr algn="ctr"/>
              <a:t>‹Nr.›</a:t>
            </a:fld>
            <a:endParaRPr lang="de-DE" noProof="0" dirty="0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0DD8EA44-B2AA-488E-A03D-3B38D5D086E9}"/>
              </a:ext>
            </a:extLst>
          </p:cNvPr>
          <p:cNvSpPr txBox="1">
            <a:spLocks/>
          </p:cNvSpPr>
          <p:nvPr userDrawn="1"/>
        </p:nvSpPr>
        <p:spPr>
          <a:xfrm>
            <a:off x="461349" y="447030"/>
            <a:ext cx="3108325" cy="52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00000"/>
              </a:lnSpc>
            </a:pPr>
            <a:r>
              <a:rPr lang="de-DE" sz="1600" noProof="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Storyboard:</a:t>
            </a:r>
            <a:br>
              <a:rPr lang="de-DE" sz="1400" noProof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000" b="1" noProof="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961836-3BE6-4F1F-88E0-3AAEB0F59FDE}"/>
              </a:ext>
            </a:extLst>
          </p:cNvPr>
          <p:cNvSpPr txBox="1"/>
          <p:nvPr userDrawn="1"/>
        </p:nvSpPr>
        <p:spPr>
          <a:xfrm>
            <a:off x="3527795" y="1590956"/>
            <a:ext cx="2891385" cy="14096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Beschreibung:</a:t>
            </a:r>
            <a:b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</a:br>
            <a:endParaRPr lang="de-DE" sz="1400" i="1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Aktion: </a:t>
            </a:r>
            <a:endParaRPr lang="de-DE" sz="1400" i="1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Audio: 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Kamera: </a:t>
            </a:r>
            <a:r>
              <a:rPr lang="de-DE" sz="1400" i="1" spc="-20" noProof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Medieninformationen: </a:t>
            </a:r>
            <a:r>
              <a:rPr lang="de-DE" sz="1400" i="1" spc="-20" noProof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4832673-E9F7-4675-AFF9-51F96A966624}"/>
              </a:ext>
            </a:extLst>
          </p:cNvPr>
          <p:cNvCxnSpPr>
            <a:cxnSpLocks/>
          </p:cNvCxnSpPr>
          <p:nvPr userDrawn="1"/>
        </p:nvCxnSpPr>
        <p:spPr>
          <a:xfrm>
            <a:off x="4619670" y="1818699"/>
            <a:ext cx="168905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C33A797-4609-4FA0-B1B3-DF47863AA45E}"/>
              </a:ext>
            </a:extLst>
          </p:cNvPr>
          <p:cNvCxnSpPr>
            <a:cxnSpLocks/>
          </p:cNvCxnSpPr>
          <p:nvPr userDrawn="1"/>
        </p:nvCxnSpPr>
        <p:spPr>
          <a:xfrm>
            <a:off x="3611321" y="2001315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BA8066B3-21AD-439A-8B41-DC1459ABA4DE}"/>
              </a:ext>
            </a:extLst>
          </p:cNvPr>
          <p:cNvCxnSpPr>
            <a:cxnSpLocks/>
          </p:cNvCxnSpPr>
          <p:nvPr userDrawn="1"/>
        </p:nvCxnSpPr>
        <p:spPr>
          <a:xfrm>
            <a:off x="4080510" y="2230905"/>
            <a:ext cx="222821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BC3D3E4-9A12-4B1B-87C9-B2D5CA521875}"/>
              </a:ext>
            </a:extLst>
          </p:cNvPr>
          <p:cNvCxnSpPr>
            <a:cxnSpLocks/>
          </p:cNvCxnSpPr>
          <p:nvPr userDrawn="1"/>
        </p:nvCxnSpPr>
        <p:spPr>
          <a:xfrm>
            <a:off x="4065535" y="2469359"/>
            <a:ext cx="224319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9F428C4-1D1D-4F5C-8405-6F85B52995CA}"/>
              </a:ext>
            </a:extLst>
          </p:cNvPr>
          <p:cNvCxnSpPr>
            <a:cxnSpLocks/>
          </p:cNvCxnSpPr>
          <p:nvPr userDrawn="1"/>
        </p:nvCxnSpPr>
        <p:spPr>
          <a:xfrm>
            <a:off x="4181972" y="2702704"/>
            <a:ext cx="2126753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0B29253-D402-46E8-BA17-F194E6BB075F}"/>
              </a:ext>
            </a:extLst>
          </p:cNvPr>
          <p:cNvCxnSpPr>
            <a:cxnSpLocks/>
          </p:cNvCxnSpPr>
          <p:nvPr userDrawn="1"/>
        </p:nvCxnSpPr>
        <p:spPr>
          <a:xfrm>
            <a:off x="5243716" y="2927197"/>
            <a:ext cx="1065009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257EEFA-20D6-425A-995C-8C689D19AA3F}"/>
              </a:ext>
            </a:extLst>
          </p:cNvPr>
          <p:cNvCxnSpPr>
            <a:cxnSpLocks/>
          </p:cNvCxnSpPr>
          <p:nvPr userDrawn="1"/>
        </p:nvCxnSpPr>
        <p:spPr>
          <a:xfrm>
            <a:off x="3608388" y="3116184"/>
            <a:ext cx="2700337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A295718-06B4-432A-9120-2BE2AE59C86A}"/>
              </a:ext>
            </a:extLst>
          </p:cNvPr>
          <p:cNvCxnSpPr>
            <a:cxnSpLocks/>
          </p:cNvCxnSpPr>
          <p:nvPr userDrawn="1"/>
        </p:nvCxnSpPr>
        <p:spPr>
          <a:xfrm>
            <a:off x="3611321" y="3305838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8D68986-09A4-4E02-9B8A-A746055BEBED}"/>
              </a:ext>
            </a:extLst>
          </p:cNvPr>
          <p:cNvCxnSpPr>
            <a:cxnSpLocks/>
          </p:cNvCxnSpPr>
          <p:nvPr userDrawn="1"/>
        </p:nvCxnSpPr>
        <p:spPr>
          <a:xfrm>
            <a:off x="3608388" y="3540948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 hidden="1">
            <a:extLst>
              <a:ext uri="{FF2B5EF4-FFF2-40B4-BE49-F238E27FC236}">
                <a16:creationId xmlns:a16="http://schemas.microsoft.com/office/drawing/2014/main" id="{BB383619-CD51-4918-9403-113F1BDEBD23}"/>
              </a:ext>
            </a:extLst>
          </p:cNvPr>
          <p:cNvCxnSpPr>
            <a:cxnSpLocks/>
          </p:cNvCxnSpPr>
          <p:nvPr userDrawn="1"/>
        </p:nvCxnSpPr>
        <p:spPr>
          <a:xfrm>
            <a:off x="4559986" y="4314050"/>
            <a:ext cx="1748739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 hidden="1">
            <a:extLst>
              <a:ext uri="{FF2B5EF4-FFF2-40B4-BE49-F238E27FC236}">
                <a16:creationId xmlns:a16="http://schemas.microsoft.com/office/drawing/2014/main" id="{CA05C0C0-35DA-4A14-8C50-99A8F2D7A54E}"/>
              </a:ext>
            </a:extLst>
          </p:cNvPr>
          <p:cNvCxnSpPr>
            <a:cxnSpLocks/>
          </p:cNvCxnSpPr>
          <p:nvPr userDrawn="1"/>
        </p:nvCxnSpPr>
        <p:spPr>
          <a:xfrm>
            <a:off x="4162571" y="4726256"/>
            <a:ext cx="214615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 hidden="1">
            <a:extLst>
              <a:ext uri="{FF2B5EF4-FFF2-40B4-BE49-F238E27FC236}">
                <a16:creationId xmlns:a16="http://schemas.microsoft.com/office/drawing/2014/main" id="{76A1B6DD-7BF8-44B2-A251-1166604B286C}"/>
              </a:ext>
            </a:extLst>
          </p:cNvPr>
          <p:cNvCxnSpPr>
            <a:cxnSpLocks/>
          </p:cNvCxnSpPr>
          <p:nvPr userDrawn="1"/>
        </p:nvCxnSpPr>
        <p:spPr>
          <a:xfrm>
            <a:off x="4153381" y="4964710"/>
            <a:ext cx="215534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 hidden="1">
            <a:extLst>
              <a:ext uri="{FF2B5EF4-FFF2-40B4-BE49-F238E27FC236}">
                <a16:creationId xmlns:a16="http://schemas.microsoft.com/office/drawing/2014/main" id="{E64D2174-1387-44A3-8EE8-527290CF4FF0}"/>
              </a:ext>
            </a:extLst>
          </p:cNvPr>
          <p:cNvCxnSpPr>
            <a:cxnSpLocks/>
          </p:cNvCxnSpPr>
          <p:nvPr userDrawn="1"/>
        </p:nvCxnSpPr>
        <p:spPr>
          <a:xfrm>
            <a:off x="4276502" y="5198055"/>
            <a:ext cx="2032223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 hidden="1">
            <a:extLst>
              <a:ext uri="{FF2B5EF4-FFF2-40B4-BE49-F238E27FC236}">
                <a16:creationId xmlns:a16="http://schemas.microsoft.com/office/drawing/2014/main" id="{EFEEEB69-3807-4ED0-B7BF-36CEDC50259F}"/>
              </a:ext>
            </a:extLst>
          </p:cNvPr>
          <p:cNvCxnSpPr>
            <a:cxnSpLocks/>
          </p:cNvCxnSpPr>
          <p:nvPr userDrawn="1"/>
        </p:nvCxnSpPr>
        <p:spPr>
          <a:xfrm>
            <a:off x="4505110" y="5422548"/>
            <a:ext cx="180361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DDE353EA-6BB8-4C19-8454-21B95AC6313F}"/>
              </a:ext>
            </a:extLst>
          </p:cNvPr>
          <p:cNvCxnSpPr>
            <a:cxnSpLocks/>
          </p:cNvCxnSpPr>
          <p:nvPr userDrawn="1"/>
        </p:nvCxnSpPr>
        <p:spPr>
          <a:xfrm>
            <a:off x="549275" y="1081865"/>
            <a:ext cx="575945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 3">
            <a:extLst>
              <a:ext uri="{FF2B5EF4-FFF2-40B4-BE49-F238E27FC236}">
                <a16:creationId xmlns:a16="http://schemas.microsoft.com/office/drawing/2014/main" id="{D09B3EAD-D0AA-47E0-8D3B-606A640CD0C3}"/>
              </a:ext>
            </a:extLst>
          </p:cNvPr>
          <p:cNvSpPr txBox="1">
            <a:spLocks/>
          </p:cNvSpPr>
          <p:nvPr userDrawn="1"/>
        </p:nvSpPr>
        <p:spPr>
          <a:xfrm>
            <a:off x="3527795" y="447030"/>
            <a:ext cx="3108325" cy="523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de-DE" sz="1400" noProof="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Szene:</a:t>
            </a:r>
            <a:br>
              <a:rPr lang="de-DE" sz="1400" noProof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1800" b="1" noProof="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CB22AE60-20EC-4F10-B4F8-96ACEE5F4C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7794" y="722313"/>
            <a:ext cx="3108325" cy="24765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8588" lvl="0" indent="-128588" rtl="0">
              <a:spcBef>
                <a:spcPct val="0"/>
              </a:spcBef>
            </a:pPr>
            <a:r>
              <a:rPr lang="de-DE" noProof="0" dirty="0"/>
              <a:t>Szenennummer</a:t>
            </a:r>
          </a:p>
        </p:txBody>
      </p:sp>
      <p:sp>
        <p:nvSpPr>
          <p:cNvPr id="53" name="Bildplatzhalter 52">
            <a:extLst>
              <a:ext uri="{FF2B5EF4-FFF2-40B4-BE49-F238E27FC236}">
                <a16:creationId xmlns:a16="http://schemas.microsoft.com/office/drawing/2014/main" id="{E2FE218E-60E0-4054-BD4B-F587C0284E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2387" y="6710768"/>
            <a:ext cx="2708275" cy="1895805"/>
          </a:xfrm>
          <a:solidFill>
            <a:schemeClr val="bg1">
              <a:lumMod val="9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3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Einstellung</a:t>
            </a:r>
          </a:p>
        </p:txBody>
      </p:sp>
      <p:sp>
        <p:nvSpPr>
          <p:cNvPr id="54" name="Bildplatzhalter 52">
            <a:extLst>
              <a:ext uri="{FF2B5EF4-FFF2-40B4-BE49-F238E27FC236}">
                <a16:creationId xmlns:a16="http://schemas.microsoft.com/office/drawing/2014/main" id="{E7E75596-57AE-46FC-8068-DEA1A8F222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9275" y="4183611"/>
            <a:ext cx="2708275" cy="1895805"/>
          </a:xfrm>
          <a:solidFill>
            <a:schemeClr val="bg1">
              <a:lumMod val="9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3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Einstellung</a:t>
            </a:r>
          </a:p>
        </p:txBody>
      </p:sp>
      <p:sp>
        <p:nvSpPr>
          <p:cNvPr id="55" name="Bildplatzhalter 52">
            <a:extLst>
              <a:ext uri="{FF2B5EF4-FFF2-40B4-BE49-F238E27FC236}">
                <a16:creationId xmlns:a16="http://schemas.microsoft.com/office/drawing/2014/main" id="{4144F291-5EE2-476F-8344-134BADB8272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1735" y="1660667"/>
            <a:ext cx="2708275" cy="1895805"/>
          </a:xfrm>
          <a:solidFill>
            <a:schemeClr val="bg1">
              <a:lumMod val="9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3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Einstellung</a:t>
            </a:r>
          </a:p>
        </p:txBody>
      </p:sp>
      <p:sp>
        <p:nvSpPr>
          <p:cNvPr id="56" name="Beschreibung 2">
            <a:extLst>
              <a:ext uri="{FF2B5EF4-FFF2-40B4-BE49-F238E27FC236}">
                <a16:creationId xmlns:a16="http://schemas.microsoft.com/office/drawing/2014/main" id="{E2648416-323D-4244-B6C1-F8DEED46ED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59986" y="1633249"/>
            <a:ext cx="2034254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Einstellung hier</a:t>
            </a:r>
          </a:p>
        </p:txBody>
      </p:sp>
      <p:sp>
        <p:nvSpPr>
          <p:cNvPr id="57" name="Beschreibung 1">
            <a:extLst>
              <a:ext uri="{FF2B5EF4-FFF2-40B4-BE49-F238E27FC236}">
                <a16:creationId xmlns:a16="http://schemas.microsoft.com/office/drawing/2014/main" id="{008832D6-7804-44D7-B908-6030BAB9DB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27795" y="1818875"/>
            <a:ext cx="3066445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Einstellung hier</a:t>
            </a:r>
          </a:p>
        </p:txBody>
      </p:sp>
      <p:sp>
        <p:nvSpPr>
          <p:cNvPr id="58" name="Handlungstext">
            <a:extLst>
              <a:ext uri="{FF2B5EF4-FFF2-40B4-BE49-F238E27FC236}">
                <a16:creationId xmlns:a16="http://schemas.microsoft.com/office/drawing/2014/main" id="{D6A3B2B8-CFDB-4722-BA3B-FE52D35065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80510" y="2053269"/>
            <a:ext cx="2513730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hier die Handlung.</a:t>
            </a:r>
          </a:p>
        </p:txBody>
      </p:sp>
      <p:sp>
        <p:nvSpPr>
          <p:cNvPr id="59" name="Audio">
            <a:extLst>
              <a:ext uri="{FF2B5EF4-FFF2-40B4-BE49-F238E27FC236}">
                <a16:creationId xmlns:a16="http://schemas.microsoft.com/office/drawing/2014/main" id="{59F2C7CB-7F01-4548-B551-A75D9604A5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80510" y="2281567"/>
            <a:ext cx="2513730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 err="1"/>
              <a:t>Audbeschreibung</a:t>
            </a:r>
            <a:r>
              <a:rPr lang="de-DE" noProof="0" dirty="0"/>
              <a:t> hier</a:t>
            </a:r>
          </a:p>
        </p:txBody>
      </p:sp>
      <p:sp>
        <p:nvSpPr>
          <p:cNvPr id="60" name="Kamera">
            <a:extLst>
              <a:ext uri="{FF2B5EF4-FFF2-40B4-BE49-F238E27FC236}">
                <a16:creationId xmlns:a16="http://schemas.microsoft.com/office/drawing/2014/main" id="{7BD0FCB7-B5B5-44DB-9F59-8454CBEB27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64330" y="2515961"/>
            <a:ext cx="2429910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Kamera hier</a:t>
            </a:r>
          </a:p>
        </p:txBody>
      </p:sp>
      <p:sp>
        <p:nvSpPr>
          <p:cNvPr id="61" name="Medieninformationen">
            <a:extLst>
              <a:ext uri="{FF2B5EF4-FFF2-40B4-BE49-F238E27FC236}">
                <a16:creationId xmlns:a16="http://schemas.microsoft.com/office/drawing/2014/main" id="{045BD05D-D402-49BD-A760-ADC1E5E341D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04713" y="2744259"/>
            <a:ext cx="1389526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</a:t>
            </a:r>
            <a:r>
              <a:rPr lang="de-DE" noProof="0" dirty="0" err="1"/>
              <a:t>Inform</a:t>
            </a:r>
            <a:r>
              <a:rPr lang="de-DE" noProof="0" dirty="0"/>
              <a:t>…</a:t>
            </a:r>
          </a:p>
        </p:txBody>
      </p:sp>
      <p:sp>
        <p:nvSpPr>
          <p:cNvPr id="62" name="Media Info2">
            <a:extLst>
              <a:ext uri="{FF2B5EF4-FFF2-40B4-BE49-F238E27FC236}">
                <a16:creationId xmlns:a16="http://schemas.microsoft.com/office/drawing/2014/main" id="{333FF301-D378-4397-B7BF-E437A12EDE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527795" y="2938204"/>
            <a:ext cx="3066445" cy="373205"/>
          </a:xfrm>
        </p:spPr>
        <p:txBody>
          <a:bodyPr wrap="square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Informationen zu Ihren Medien ein</a:t>
            </a:r>
          </a:p>
        </p:txBody>
      </p:sp>
      <p:sp>
        <p:nvSpPr>
          <p:cNvPr id="80" name="Textplatzhalter 79">
            <a:extLst>
              <a:ext uri="{FF2B5EF4-FFF2-40B4-BE49-F238E27FC236}">
                <a16:creationId xmlns:a16="http://schemas.microsoft.com/office/drawing/2014/main" id="{E52C1041-C978-4988-9C1D-2C55F22BE1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61975" y="1281113"/>
            <a:ext cx="366713" cy="37465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buNone/>
              <a:defRPr lang="en-US" sz="1200" b="1" dirty="0">
                <a:solidFill>
                  <a:schemeClr val="lt1"/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Nr.</a:t>
            </a:r>
          </a:p>
        </p:txBody>
      </p:sp>
      <p:sp>
        <p:nvSpPr>
          <p:cNvPr id="82" name="Textplatzhalter 81">
            <a:extLst>
              <a:ext uri="{FF2B5EF4-FFF2-40B4-BE49-F238E27FC236}">
                <a16:creationId xmlns:a16="http://schemas.microsoft.com/office/drawing/2014/main" id="{62AD7949-3B4D-470A-BD51-41D17ACADA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28688" y="1281113"/>
            <a:ext cx="1735137" cy="3746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b="1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defTabSz="914400" rtl="0"/>
            <a:r>
              <a:rPr lang="de-DE" noProof="0" dirty="0"/>
              <a:t>Einstellung</a:t>
            </a:r>
          </a:p>
        </p:txBody>
      </p:sp>
      <p:sp>
        <p:nvSpPr>
          <p:cNvPr id="83" name="Textplatzhalter 79">
            <a:extLst>
              <a:ext uri="{FF2B5EF4-FFF2-40B4-BE49-F238E27FC236}">
                <a16:creationId xmlns:a16="http://schemas.microsoft.com/office/drawing/2014/main" id="{0131C613-41F6-4039-A85F-80047A20A27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61975" y="3808961"/>
            <a:ext cx="366713" cy="37465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200" b="1" dirty="0">
                <a:solidFill>
                  <a:schemeClr val="lt1"/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Nr.</a:t>
            </a:r>
          </a:p>
        </p:txBody>
      </p:sp>
      <p:sp>
        <p:nvSpPr>
          <p:cNvPr id="84" name="Textplatzhalter 81">
            <a:extLst>
              <a:ext uri="{FF2B5EF4-FFF2-40B4-BE49-F238E27FC236}">
                <a16:creationId xmlns:a16="http://schemas.microsoft.com/office/drawing/2014/main" id="{D65A02A1-3502-4BAC-B00F-EF6099C0CE7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28688" y="3808961"/>
            <a:ext cx="1735137" cy="3746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b="1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defTabSz="914400" rtl="0"/>
            <a:r>
              <a:rPr lang="de-DE" noProof="0" dirty="0"/>
              <a:t>Einstellung</a:t>
            </a:r>
          </a:p>
        </p:txBody>
      </p:sp>
      <p:sp>
        <p:nvSpPr>
          <p:cNvPr id="85" name="Textplatzhalter 79">
            <a:extLst>
              <a:ext uri="{FF2B5EF4-FFF2-40B4-BE49-F238E27FC236}">
                <a16:creationId xmlns:a16="http://schemas.microsoft.com/office/drawing/2014/main" id="{C0D8F76C-D373-4CF6-B8B0-65D7B6BB8F7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49275" y="6331905"/>
            <a:ext cx="366713" cy="37465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200" b="1" dirty="0">
                <a:solidFill>
                  <a:schemeClr val="lt1"/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Nr.</a:t>
            </a:r>
          </a:p>
        </p:txBody>
      </p:sp>
      <p:sp>
        <p:nvSpPr>
          <p:cNvPr id="86" name="Textplatzhalter 81">
            <a:extLst>
              <a:ext uri="{FF2B5EF4-FFF2-40B4-BE49-F238E27FC236}">
                <a16:creationId xmlns:a16="http://schemas.microsoft.com/office/drawing/2014/main" id="{DF45051B-D4C2-4AF2-8431-CCA0B29D8B2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15988" y="6331905"/>
            <a:ext cx="1735137" cy="3746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b="1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defTabSz="914400" rtl="0"/>
            <a:r>
              <a:rPr lang="de-DE" noProof="0" dirty="0"/>
              <a:t>Einstellung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288015FD-9AE3-4A06-B385-3483A477F7B1}"/>
              </a:ext>
            </a:extLst>
          </p:cNvPr>
          <p:cNvSpPr txBox="1"/>
          <p:nvPr userDrawn="1"/>
        </p:nvSpPr>
        <p:spPr>
          <a:xfrm>
            <a:off x="3429000" y="4181702"/>
            <a:ext cx="2891385" cy="14096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Beschreibung:</a:t>
            </a:r>
            <a:b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</a:br>
            <a:endParaRPr lang="de-DE" sz="1400" i="1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Aktion: </a:t>
            </a:r>
            <a:endParaRPr lang="de-DE" sz="1400" i="1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Audio: 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Kamera: </a:t>
            </a:r>
            <a:r>
              <a:rPr lang="de-DE" sz="1400" i="1" spc="-20" noProof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Medieninformationen: </a:t>
            </a:r>
            <a:r>
              <a:rPr lang="de-DE" sz="1400" i="1" spc="-20" noProof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7346C37B-F4A3-4606-8AE6-D72FE88F6881}"/>
              </a:ext>
            </a:extLst>
          </p:cNvPr>
          <p:cNvCxnSpPr>
            <a:cxnSpLocks/>
          </p:cNvCxnSpPr>
          <p:nvPr userDrawn="1"/>
        </p:nvCxnSpPr>
        <p:spPr>
          <a:xfrm>
            <a:off x="4505110" y="4409445"/>
            <a:ext cx="170482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2D236158-C654-40EB-8AAA-F02C4E6E6EB3}"/>
              </a:ext>
            </a:extLst>
          </p:cNvPr>
          <p:cNvCxnSpPr>
            <a:cxnSpLocks/>
          </p:cNvCxnSpPr>
          <p:nvPr userDrawn="1"/>
        </p:nvCxnSpPr>
        <p:spPr>
          <a:xfrm>
            <a:off x="3512526" y="4592061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1E6CEB9C-78C8-4D38-B1F1-8B8E23F11B32}"/>
              </a:ext>
            </a:extLst>
          </p:cNvPr>
          <p:cNvCxnSpPr>
            <a:cxnSpLocks/>
          </p:cNvCxnSpPr>
          <p:nvPr userDrawn="1"/>
        </p:nvCxnSpPr>
        <p:spPr>
          <a:xfrm>
            <a:off x="4012959" y="4821651"/>
            <a:ext cx="2196971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BE611715-A5AB-4A56-B7F9-F49D7402BB32}"/>
              </a:ext>
            </a:extLst>
          </p:cNvPr>
          <p:cNvCxnSpPr>
            <a:cxnSpLocks/>
          </p:cNvCxnSpPr>
          <p:nvPr userDrawn="1"/>
        </p:nvCxnSpPr>
        <p:spPr>
          <a:xfrm>
            <a:off x="3981715" y="5060105"/>
            <a:ext cx="222821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39F70761-C72F-41E1-954A-74E1F7F4DF14}"/>
              </a:ext>
            </a:extLst>
          </p:cNvPr>
          <p:cNvCxnSpPr>
            <a:cxnSpLocks/>
          </p:cNvCxnSpPr>
          <p:nvPr userDrawn="1"/>
        </p:nvCxnSpPr>
        <p:spPr>
          <a:xfrm>
            <a:off x="4080510" y="5293450"/>
            <a:ext cx="212942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AA22AE59-5E3B-4CAB-929D-B6A134C5D6E4}"/>
              </a:ext>
            </a:extLst>
          </p:cNvPr>
          <p:cNvCxnSpPr>
            <a:cxnSpLocks/>
          </p:cNvCxnSpPr>
          <p:nvPr userDrawn="1"/>
        </p:nvCxnSpPr>
        <p:spPr>
          <a:xfrm>
            <a:off x="5148375" y="5517943"/>
            <a:ext cx="106155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A0A236FB-12A2-45E7-BF69-03AB6F6FE7A0}"/>
              </a:ext>
            </a:extLst>
          </p:cNvPr>
          <p:cNvCxnSpPr>
            <a:cxnSpLocks/>
          </p:cNvCxnSpPr>
          <p:nvPr userDrawn="1"/>
        </p:nvCxnSpPr>
        <p:spPr>
          <a:xfrm>
            <a:off x="3509593" y="5706930"/>
            <a:ext cx="2700337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671A4ECD-AFD2-4988-BCF4-35DE66E4ABE9}"/>
              </a:ext>
            </a:extLst>
          </p:cNvPr>
          <p:cNvCxnSpPr>
            <a:cxnSpLocks/>
          </p:cNvCxnSpPr>
          <p:nvPr userDrawn="1"/>
        </p:nvCxnSpPr>
        <p:spPr>
          <a:xfrm>
            <a:off x="3512526" y="5896584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5A22377E-66C7-4FCD-AB25-752F179D9F78}"/>
              </a:ext>
            </a:extLst>
          </p:cNvPr>
          <p:cNvCxnSpPr>
            <a:cxnSpLocks/>
          </p:cNvCxnSpPr>
          <p:nvPr userDrawn="1"/>
        </p:nvCxnSpPr>
        <p:spPr>
          <a:xfrm>
            <a:off x="3509593" y="6131694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Beschreibung 2">
            <a:extLst>
              <a:ext uri="{FF2B5EF4-FFF2-40B4-BE49-F238E27FC236}">
                <a16:creationId xmlns:a16="http://schemas.microsoft.com/office/drawing/2014/main" id="{E72888FB-E6FA-4780-AB9F-37ACD3BCEE6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61191" y="4223995"/>
            <a:ext cx="2133048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Einstellung hier</a:t>
            </a:r>
          </a:p>
        </p:txBody>
      </p:sp>
      <p:sp>
        <p:nvSpPr>
          <p:cNvPr id="98" name="Beschreibung 1">
            <a:extLst>
              <a:ext uri="{FF2B5EF4-FFF2-40B4-BE49-F238E27FC236}">
                <a16:creationId xmlns:a16="http://schemas.microsoft.com/office/drawing/2014/main" id="{3F7E9A16-56E0-4837-903D-298604E513C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429000" y="4409621"/>
            <a:ext cx="3165239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Einstellung hier</a:t>
            </a:r>
          </a:p>
        </p:txBody>
      </p:sp>
      <p:sp>
        <p:nvSpPr>
          <p:cNvPr id="99" name="Handlungstext">
            <a:extLst>
              <a:ext uri="{FF2B5EF4-FFF2-40B4-BE49-F238E27FC236}">
                <a16:creationId xmlns:a16="http://schemas.microsoft.com/office/drawing/2014/main" id="{B392D536-29A2-4F6F-B94A-B2AD3AC2BFC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981715" y="4644015"/>
            <a:ext cx="2612524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hier die Handlung.</a:t>
            </a:r>
          </a:p>
        </p:txBody>
      </p:sp>
      <p:sp>
        <p:nvSpPr>
          <p:cNvPr id="100" name="Audio">
            <a:extLst>
              <a:ext uri="{FF2B5EF4-FFF2-40B4-BE49-F238E27FC236}">
                <a16:creationId xmlns:a16="http://schemas.microsoft.com/office/drawing/2014/main" id="{F7B809C0-82F7-4066-BD47-EA9D2474590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981715" y="4872313"/>
            <a:ext cx="2612524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 err="1"/>
              <a:t>Audbeschreibung</a:t>
            </a:r>
            <a:r>
              <a:rPr lang="de-DE" noProof="0" dirty="0"/>
              <a:t> hier</a:t>
            </a:r>
          </a:p>
        </p:txBody>
      </p:sp>
      <p:sp>
        <p:nvSpPr>
          <p:cNvPr id="101" name="Kamera">
            <a:extLst>
              <a:ext uri="{FF2B5EF4-FFF2-40B4-BE49-F238E27FC236}">
                <a16:creationId xmlns:a16="http://schemas.microsoft.com/office/drawing/2014/main" id="{33A23E4E-5445-4422-BFA5-906CB2DE923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65535" y="5106707"/>
            <a:ext cx="2528704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Kamera hier</a:t>
            </a:r>
          </a:p>
        </p:txBody>
      </p:sp>
      <p:sp>
        <p:nvSpPr>
          <p:cNvPr id="102" name="Medieninformationen">
            <a:extLst>
              <a:ext uri="{FF2B5EF4-FFF2-40B4-BE49-F238E27FC236}">
                <a16:creationId xmlns:a16="http://schemas.microsoft.com/office/drawing/2014/main" id="{2A285995-B7B8-4770-A285-5FF77DF3672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204713" y="5335005"/>
            <a:ext cx="1389526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</a:t>
            </a:r>
            <a:r>
              <a:rPr lang="de-DE" noProof="0" dirty="0" err="1"/>
              <a:t>Inform</a:t>
            </a:r>
            <a:r>
              <a:rPr lang="de-DE" noProof="0" dirty="0"/>
              <a:t>…</a:t>
            </a:r>
          </a:p>
        </p:txBody>
      </p:sp>
      <p:sp>
        <p:nvSpPr>
          <p:cNvPr id="103" name="Media Info2">
            <a:extLst>
              <a:ext uri="{FF2B5EF4-FFF2-40B4-BE49-F238E27FC236}">
                <a16:creationId xmlns:a16="http://schemas.microsoft.com/office/drawing/2014/main" id="{83AA5CB2-FDAA-4BD7-9CD3-0A38D599385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429000" y="5528950"/>
            <a:ext cx="3165239" cy="373205"/>
          </a:xfrm>
        </p:spPr>
        <p:txBody>
          <a:bodyPr wrap="square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Informationen zu Ihren Medien ein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D9CFB9EE-F5AA-43DD-8515-5593D8BAAEAE}"/>
              </a:ext>
            </a:extLst>
          </p:cNvPr>
          <p:cNvSpPr txBox="1"/>
          <p:nvPr userDrawn="1"/>
        </p:nvSpPr>
        <p:spPr>
          <a:xfrm>
            <a:off x="3429000" y="6703826"/>
            <a:ext cx="2891385" cy="14096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Beschreibung:</a:t>
            </a:r>
            <a:b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</a:br>
            <a:endParaRPr lang="de-DE" sz="1400" i="1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Aktion: </a:t>
            </a:r>
            <a:endParaRPr lang="de-DE" sz="1400" i="1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Audio: 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Kamera: </a:t>
            </a:r>
            <a:r>
              <a:rPr lang="de-DE" sz="1400" i="1" spc="-20" noProof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Medieninformationen: </a:t>
            </a:r>
            <a:r>
              <a:rPr lang="de-DE" sz="1400" i="1" spc="-20" noProof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B7A87376-31F9-440D-A121-9595ED3EF816}"/>
              </a:ext>
            </a:extLst>
          </p:cNvPr>
          <p:cNvCxnSpPr>
            <a:cxnSpLocks/>
          </p:cNvCxnSpPr>
          <p:nvPr userDrawn="1"/>
        </p:nvCxnSpPr>
        <p:spPr>
          <a:xfrm>
            <a:off x="4505110" y="6931569"/>
            <a:ext cx="170482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C0E07946-9BEC-4A44-B30B-A7F05051C759}"/>
              </a:ext>
            </a:extLst>
          </p:cNvPr>
          <p:cNvCxnSpPr>
            <a:cxnSpLocks/>
          </p:cNvCxnSpPr>
          <p:nvPr userDrawn="1"/>
        </p:nvCxnSpPr>
        <p:spPr>
          <a:xfrm>
            <a:off x="3512526" y="7114185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47D86732-3D57-493B-9119-2940961937C6}"/>
              </a:ext>
            </a:extLst>
          </p:cNvPr>
          <p:cNvCxnSpPr>
            <a:cxnSpLocks/>
          </p:cNvCxnSpPr>
          <p:nvPr userDrawn="1"/>
        </p:nvCxnSpPr>
        <p:spPr>
          <a:xfrm>
            <a:off x="4012959" y="7343775"/>
            <a:ext cx="2196971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EDEBB8FE-9769-4A6E-8894-C05B699B7B5C}"/>
              </a:ext>
            </a:extLst>
          </p:cNvPr>
          <p:cNvCxnSpPr>
            <a:cxnSpLocks/>
          </p:cNvCxnSpPr>
          <p:nvPr userDrawn="1"/>
        </p:nvCxnSpPr>
        <p:spPr>
          <a:xfrm>
            <a:off x="3981715" y="7582229"/>
            <a:ext cx="222821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9A9CB7AB-90DD-48C4-8F11-6696BD3CAE40}"/>
              </a:ext>
            </a:extLst>
          </p:cNvPr>
          <p:cNvCxnSpPr>
            <a:cxnSpLocks/>
          </p:cNvCxnSpPr>
          <p:nvPr userDrawn="1"/>
        </p:nvCxnSpPr>
        <p:spPr>
          <a:xfrm>
            <a:off x="4080510" y="7815574"/>
            <a:ext cx="212942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103BF802-2805-4E3A-A330-0717A381D90B}"/>
              </a:ext>
            </a:extLst>
          </p:cNvPr>
          <p:cNvCxnSpPr>
            <a:cxnSpLocks/>
          </p:cNvCxnSpPr>
          <p:nvPr userDrawn="1"/>
        </p:nvCxnSpPr>
        <p:spPr>
          <a:xfrm>
            <a:off x="5148375" y="8040067"/>
            <a:ext cx="106155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7B417285-EF9A-4EC8-925C-2DB0236E6277}"/>
              </a:ext>
            </a:extLst>
          </p:cNvPr>
          <p:cNvCxnSpPr>
            <a:cxnSpLocks/>
          </p:cNvCxnSpPr>
          <p:nvPr userDrawn="1"/>
        </p:nvCxnSpPr>
        <p:spPr>
          <a:xfrm>
            <a:off x="3509593" y="8229054"/>
            <a:ext cx="2700337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8FEBF555-E738-41A5-84F4-F2CF515A4735}"/>
              </a:ext>
            </a:extLst>
          </p:cNvPr>
          <p:cNvCxnSpPr>
            <a:cxnSpLocks/>
          </p:cNvCxnSpPr>
          <p:nvPr userDrawn="1"/>
        </p:nvCxnSpPr>
        <p:spPr>
          <a:xfrm>
            <a:off x="3512526" y="8418708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7B801C86-0916-4519-BEFE-A4E8FDBBA8F1}"/>
              </a:ext>
            </a:extLst>
          </p:cNvPr>
          <p:cNvCxnSpPr>
            <a:cxnSpLocks/>
          </p:cNvCxnSpPr>
          <p:nvPr userDrawn="1"/>
        </p:nvCxnSpPr>
        <p:spPr>
          <a:xfrm>
            <a:off x="3509593" y="8653818"/>
            <a:ext cx="26974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Beschreibung 2">
            <a:extLst>
              <a:ext uri="{FF2B5EF4-FFF2-40B4-BE49-F238E27FC236}">
                <a16:creationId xmlns:a16="http://schemas.microsoft.com/office/drawing/2014/main" id="{43F9AC9B-FBE4-422B-919B-E25AC4733C5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61191" y="6746119"/>
            <a:ext cx="2133048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Einstellung hier</a:t>
            </a:r>
          </a:p>
        </p:txBody>
      </p:sp>
      <p:sp>
        <p:nvSpPr>
          <p:cNvPr id="115" name="Beschreibung 1">
            <a:extLst>
              <a:ext uri="{FF2B5EF4-FFF2-40B4-BE49-F238E27FC236}">
                <a16:creationId xmlns:a16="http://schemas.microsoft.com/office/drawing/2014/main" id="{848DCF7A-B3F6-4855-B2A9-EEAAB0382E9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29000" y="6931745"/>
            <a:ext cx="3165239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Einstellung hier</a:t>
            </a:r>
          </a:p>
        </p:txBody>
      </p:sp>
      <p:sp>
        <p:nvSpPr>
          <p:cNvPr id="116" name="Handlungstext">
            <a:extLst>
              <a:ext uri="{FF2B5EF4-FFF2-40B4-BE49-F238E27FC236}">
                <a16:creationId xmlns:a16="http://schemas.microsoft.com/office/drawing/2014/main" id="{83276C6C-A100-49DA-AAB7-30895CFD648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981715" y="7166139"/>
            <a:ext cx="2612524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hier die Handlung.</a:t>
            </a:r>
          </a:p>
        </p:txBody>
      </p:sp>
      <p:sp>
        <p:nvSpPr>
          <p:cNvPr id="117" name="Audio">
            <a:extLst>
              <a:ext uri="{FF2B5EF4-FFF2-40B4-BE49-F238E27FC236}">
                <a16:creationId xmlns:a16="http://schemas.microsoft.com/office/drawing/2014/main" id="{18384CFF-C36A-49F9-87F5-0CD469F001F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981715" y="7394437"/>
            <a:ext cx="2612524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 err="1"/>
              <a:t>Audbeschreibung</a:t>
            </a:r>
            <a:r>
              <a:rPr lang="de-DE" noProof="0" dirty="0"/>
              <a:t> hier</a:t>
            </a:r>
          </a:p>
        </p:txBody>
      </p:sp>
      <p:sp>
        <p:nvSpPr>
          <p:cNvPr id="118" name="Kamera">
            <a:extLst>
              <a:ext uri="{FF2B5EF4-FFF2-40B4-BE49-F238E27FC236}">
                <a16:creationId xmlns:a16="http://schemas.microsoft.com/office/drawing/2014/main" id="{28824C31-E4CB-414D-962A-B0233373C0C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065535" y="7628831"/>
            <a:ext cx="2528704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Kamera hier</a:t>
            </a:r>
          </a:p>
        </p:txBody>
      </p:sp>
      <p:sp>
        <p:nvSpPr>
          <p:cNvPr id="119" name="Medieninformationen">
            <a:extLst>
              <a:ext uri="{FF2B5EF4-FFF2-40B4-BE49-F238E27FC236}">
                <a16:creationId xmlns:a16="http://schemas.microsoft.com/office/drawing/2014/main" id="{E6D63788-E244-4E46-82AF-C4D8EEF47F2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204713" y="7857129"/>
            <a:ext cx="1389526" cy="182880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</a:t>
            </a:r>
            <a:r>
              <a:rPr lang="de-DE" noProof="0" dirty="0" err="1"/>
              <a:t>Inform</a:t>
            </a:r>
            <a:r>
              <a:rPr lang="de-DE" noProof="0" dirty="0"/>
              <a:t>…</a:t>
            </a:r>
          </a:p>
        </p:txBody>
      </p:sp>
      <p:sp>
        <p:nvSpPr>
          <p:cNvPr id="120" name="Media Info2">
            <a:extLst>
              <a:ext uri="{FF2B5EF4-FFF2-40B4-BE49-F238E27FC236}">
                <a16:creationId xmlns:a16="http://schemas.microsoft.com/office/drawing/2014/main" id="{0D70904F-960C-447F-A871-2BC69EE4DB2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429000" y="8051074"/>
            <a:ext cx="3165239" cy="373205"/>
          </a:xfrm>
        </p:spPr>
        <p:txBody>
          <a:bodyPr wrap="square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Informationen zu Ihren Medien ein</a:t>
            </a:r>
          </a:p>
        </p:txBody>
      </p:sp>
    </p:spTree>
    <p:extLst>
      <p:ext uri="{BB962C8B-B14F-4D97-AF65-F5344CB8AC3E}">
        <p14:creationId xmlns:p14="http://schemas.microsoft.com/office/powerpoint/2010/main" val="1051042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4FF8067-A5A8-42B1-A36B-7ED0A8732861}"/>
              </a:ext>
            </a:extLst>
          </p:cNvPr>
          <p:cNvSpPr txBox="1"/>
          <p:nvPr userDrawn="1"/>
        </p:nvSpPr>
        <p:spPr>
          <a:xfrm>
            <a:off x="461350" y="3575049"/>
            <a:ext cx="249773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noProof="0" dirty="0">
                <a:solidFill>
                  <a:schemeClr val="accent1">
                    <a:lumMod val="50000"/>
                  </a:schemeClr>
                </a:solidFill>
              </a:rPr>
              <a:t>Handlung:</a:t>
            </a:r>
            <a:endParaRPr lang="de-DE" sz="1400" i="1" noProof="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Audio: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Kamera: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Medieninformationen: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EE53BA1-F2F0-481D-ACF8-09581BDADB02}"/>
              </a:ext>
            </a:extLst>
          </p:cNvPr>
          <p:cNvSpPr/>
          <p:nvPr userDrawn="1"/>
        </p:nvSpPr>
        <p:spPr>
          <a:xfrm>
            <a:off x="6020474" y="8702881"/>
            <a:ext cx="447158" cy="3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fld id="{BCD5153B-A88B-49C0-9DC6-81302951326B}" type="slidenum">
              <a:rPr lang="de-DE" sz="1200" noProof="0" smtClean="0">
                <a:solidFill>
                  <a:srgbClr val="14345D"/>
                </a:solidFill>
              </a:rPr>
              <a:pPr algn="ctr"/>
              <a:t>‹Nr.›</a:t>
            </a:fld>
            <a:endParaRPr lang="de-DE" sz="1200" noProof="0" dirty="0">
              <a:solidFill>
                <a:srgbClr val="14345D"/>
              </a:solidFill>
            </a:endParaRP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9883E9D4-DA16-4057-A4F2-4046E1AE6FCA}"/>
              </a:ext>
            </a:extLst>
          </p:cNvPr>
          <p:cNvCxnSpPr>
            <a:cxnSpLocks/>
          </p:cNvCxnSpPr>
          <p:nvPr userDrawn="1"/>
        </p:nvCxnSpPr>
        <p:spPr>
          <a:xfrm>
            <a:off x="549275" y="1047999"/>
            <a:ext cx="575945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 1">
            <a:extLst>
              <a:ext uri="{FF2B5EF4-FFF2-40B4-BE49-F238E27FC236}">
                <a16:creationId xmlns:a16="http://schemas.microsoft.com/office/drawing/2014/main" id="{A2D1F453-A5B3-43AF-B106-FCF237D20D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349" y="722313"/>
            <a:ext cx="3017520" cy="247085"/>
          </a:xfrm>
        </p:spPr>
        <p:txBody>
          <a:bodyPr rtlCol="0"/>
          <a:lstStyle>
            <a:lvl1pPr>
              <a:defRPr lang="en-US" sz="1800" b="1" kern="1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0"/>
            <a:r>
              <a:rPr lang="de-DE" noProof="0" dirty="0"/>
              <a:t>Filmtitel</a:t>
            </a:r>
          </a:p>
        </p:txBody>
      </p:sp>
      <p:sp>
        <p:nvSpPr>
          <p:cNvPr id="49" name="Titel 3">
            <a:extLst>
              <a:ext uri="{FF2B5EF4-FFF2-40B4-BE49-F238E27FC236}">
                <a16:creationId xmlns:a16="http://schemas.microsoft.com/office/drawing/2014/main" id="{19F1D91B-87A2-4062-AB59-DD8696A6B9F6}"/>
              </a:ext>
            </a:extLst>
          </p:cNvPr>
          <p:cNvSpPr txBox="1">
            <a:spLocks/>
          </p:cNvSpPr>
          <p:nvPr userDrawn="1"/>
        </p:nvSpPr>
        <p:spPr>
          <a:xfrm>
            <a:off x="461349" y="447030"/>
            <a:ext cx="3108325" cy="523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00000"/>
              </a:lnSpc>
            </a:pPr>
            <a:r>
              <a:rPr lang="de-DE" sz="1600" noProof="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Storyboard:</a:t>
            </a:r>
            <a:br>
              <a:rPr lang="de-DE" sz="1400" noProof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000" b="1" noProof="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itel 3">
            <a:extLst>
              <a:ext uri="{FF2B5EF4-FFF2-40B4-BE49-F238E27FC236}">
                <a16:creationId xmlns:a16="http://schemas.microsoft.com/office/drawing/2014/main" id="{E30E6AFA-018C-41C9-84CC-BC01C2F087BE}"/>
              </a:ext>
            </a:extLst>
          </p:cNvPr>
          <p:cNvSpPr txBox="1">
            <a:spLocks/>
          </p:cNvSpPr>
          <p:nvPr userDrawn="1"/>
        </p:nvSpPr>
        <p:spPr>
          <a:xfrm>
            <a:off x="3527795" y="447030"/>
            <a:ext cx="3108325" cy="523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de-DE" sz="1400" noProof="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Szene:</a:t>
            </a:r>
            <a:br>
              <a:rPr lang="de-DE" sz="1400" noProof="0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1800" b="1" noProof="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56727BCD-FFB9-4F7C-B166-8DFF448B81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7794" y="722313"/>
            <a:ext cx="3108325" cy="24765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8588" lvl="0" indent="-128588" rtl="0">
              <a:spcBef>
                <a:spcPct val="0"/>
              </a:spcBef>
            </a:pPr>
            <a:r>
              <a:rPr lang="de-DE" noProof="0" dirty="0"/>
              <a:t>Szenennummer</a:t>
            </a:r>
          </a:p>
        </p:txBody>
      </p:sp>
      <p:sp>
        <p:nvSpPr>
          <p:cNvPr id="52" name="Bildplatzhalter 52">
            <a:extLst>
              <a:ext uri="{FF2B5EF4-FFF2-40B4-BE49-F238E27FC236}">
                <a16:creationId xmlns:a16="http://schemas.microsoft.com/office/drawing/2014/main" id="{48C6F7E2-3FED-477E-A00E-80F6441FD6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536" y="1569801"/>
            <a:ext cx="2708275" cy="1895805"/>
          </a:xfrm>
          <a:solidFill>
            <a:schemeClr val="bg1">
              <a:lumMod val="9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3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Einstellung</a:t>
            </a:r>
          </a:p>
        </p:txBody>
      </p:sp>
      <p:sp>
        <p:nvSpPr>
          <p:cNvPr id="53" name="Textplatzhalter 79">
            <a:extLst>
              <a:ext uri="{FF2B5EF4-FFF2-40B4-BE49-F238E27FC236}">
                <a16:creationId xmlns:a16="http://schemas.microsoft.com/office/drawing/2014/main" id="{0E72F31E-C8BA-4283-A745-B980F5BF0FE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776" y="1190247"/>
            <a:ext cx="366713" cy="37465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200" b="1" dirty="0">
                <a:solidFill>
                  <a:schemeClr val="lt1"/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Nr.</a:t>
            </a:r>
          </a:p>
        </p:txBody>
      </p:sp>
      <p:sp>
        <p:nvSpPr>
          <p:cNvPr id="54" name="Textplatzhalter 81">
            <a:extLst>
              <a:ext uri="{FF2B5EF4-FFF2-40B4-BE49-F238E27FC236}">
                <a16:creationId xmlns:a16="http://schemas.microsoft.com/office/drawing/2014/main" id="{6FA70002-E106-4814-80D9-9B16C47D16A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8489" y="1190247"/>
            <a:ext cx="1735137" cy="3746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b="1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defTabSz="914400" rtl="0"/>
            <a:r>
              <a:rPr lang="de-DE" noProof="0" dirty="0"/>
              <a:t>Einstellung</a:t>
            </a:r>
          </a:p>
        </p:txBody>
      </p:sp>
      <p:sp>
        <p:nvSpPr>
          <p:cNvPr id="55" name="Bildplatzhalter 52">
            <a:extLst>
              <a:ext uri="{FF2B5EF4-FFF2-40B4-BE49-F238E27FC236}">
                <a16:creationId xmlns:a16="http://schemas.microsoft.com/office/drawing/2014/main" id="{DA974C86-489F-44D2-B2E4-F025BBC5F274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591860" y="1581580"/>
            <a:ext cx="2708275" cy="1895805"/>
          </a:xfrm>
          <a:solidFill>
            <a:schemeClr val="bg1">
              <a:lumMod val="9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3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Einstellung</a:t>
            </a:r>
          </a:p>
        </p:txBody>
      </p:sp>
      <p:sp>
        <p:nvSpPr>
          <p:cNvPr id="56" name="Textplatzhalter 79">
            <a:extLst>
              <a:ext uri="{FF2B5EF4-FFF2-40B4-BE49-F238E27FC236}">
                <a16:creationId xmlns:a16="http://schemas.microsoft.com/office/drawing/2014/main" id="{4F866A5A-6650-4ADF-994F-0651F91384B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592100" y="1202026"/>
            <a:ext cx="366713" cy="37465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200" b="1" dirty="0">
                <a:solidFill>
                  <a:schemeClr val="lt1"/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Nr.</a:t>
            </a:r>
          </a:p>
        </p:txBody>
      </p:sp>
      <p:sp>
        <p:nvSpPr>
          <p:cNvPr id="57" name="Textplatzhalter 81">
            <a:extLst>
              <a:ext uri="{FF2B5EF4-FFF2-40B4-BE49-F238E27FC236}">
                <a16:creationId xmlns:a16="http://schemas.microsoft.com/office/drawing/2014/main" id="{B8B08313-1651-4123-A6B4-C19864969C8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958813" y="1202026"/>
            <a:ext cx="1735137" cy="3746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b="1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defTabSz="914400" rtl="0"/>
            <a:r>
              <a:rPr lang="de-DE" noProof="0" dirty="0"/>
              <a:t>Einstellung</a:t>
            </a:r>
          </a:p>
        </p:txBody>
      </p:sp>
      <p:sp>
        <p:nvSpPr>
          <p:cNvPr id="58" name="Bildplatzhalter 52">
            <a:extLst>
              <a:ext uri="{FF2B5EF4-FFF2-40B4-BE49-F238E27FC236}">
                <a16:creationId xmlns:a16="http://schemas.microsoft.com/office/drawing/2014/main" id="{45913BDC-7814-4D71-8955-13D3F6D9D8B9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3599557" y="5265470"/>
            <a:ext cx="2708275" cy="1895805"/>
          </a:xfrm>
          <a:solidFill>
            <a:schemeClr val="bg1">
              <a:lumMod val="9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3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Einstellung</a:t>
            </a:r>
          </a:p>
        </p:txBody>
      </p:sp>
      <p:sp>
        <p:nvSpPr>
          <p:cNvPr id="59" name="Textplatzhalter 79">
            <a:extLst>
              <a:ext uri="{FF2B5EF4-FFF2-40B4-BE49-F238E27FC236}">
                <a16:creationId xmlns:a16="http://schemas.microsoft.com/office/drawing/2014/main" id="{A71822FD-F73A-428E-AA87-453B680E866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599797" y="4885916"/>
            <a:ext cx="366713" cy="37465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200" b="1" dirty="0">
                <a:solidFill>
                  <a:schemeClr val="lt1"/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Nr.</a:t>
            </a:r>
          </a:p>
        </p:txBody>
      </p:sp>
      <p:sp>
        <p:nvSpPr>
          <p:cNvPr id="60" name="Textplatzhalter 81">
            <a:extLst>
              <a:ext uri="{FF2B5EF4-FFF2-40B4-BE49-F238E27FC236}">
                <a16:creationId xmlns:a16="http://schemas.microsoft.com/office/drawing/2014/main" id="{E1F7FF42-0096-42FC-AA68-F637169D4F4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966510" y="4885916"/>
            <a:ext cx="1735137" cy="3746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b="1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defTabSz="914400" rtl="0"/>
            <a:r>
              <a:rPr lang="de-DE" noProof="0" dirty="0"/>
              <a:t>Einstellung</a:t>
            </a:r>
          </a:p>
        </p:txBody>
      </p:sp>
      <p:sp>
        <p:nvSpPr>
          <p:cNvPr id="61" name="Bildplatzhalter 52">
            <a:extLst>
              <a:ext uri="{FF2B5EF4-FFF2-40B4-BE49-F238E27FC236}">
                <a16:creationId xmlns:a16="http://schemas.microsoft.com/office/drawing/2014/main" id="{112F1158-97A5-4F95-99EE-03657290F97A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9928" y="5265470"/>
            <a:ext cx="2708275" cy="1895805"/>
          </a:xfrm>
          <a:solidFill>
            <a:schemeClr val="bg1">
              <a:lumMod val="9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US" sz="3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Einstellung</a:t>
            </a:r>
          </a:p>
        </p:txBody>
      </p:sp>
      <p:sp>
        <p:nvSpPr>
          <p:cNvPr id="62" name="Textplatzhalter 79">
            <a:extLst>
              <a:ext uri="{FF2B5EF4-FFF2-40B4-BE49-F238E27FC236}">
                <a16:creationId xmlns:a16="http://schemas.microsoft.com/office/drawing/2014/main" id="{DE40488A-2568-4536-9F25-746C79133E7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50168" y="4885916"/>
            <a:ext cx="366713" cy="37465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en-US" sz="1200" b="1" dirty="0">
                <a:solidFill>
                  <a:schemeClr val="lt1"/>
                </a:solidFill>
              </a:defRPr>
            </a:lvl1pPr>
          </a:lstStyle>
          <a:p>
            <a:pPr marL="0" lvl="0" algn="ctr" defTabSz="914400" rtl="0"/>
            <a:r>
              <a:rPr lang="de-DE" noProof="0" dirty="0"/>
              <a:t>Nr.</a:t>
            </a:r>
          </a:p>
        </p:txBody>
      </p:sp>
      <p:sp>
        <p:nvSpPr>
          <p:cNvPr id="63" name="Textplatzhalter 81">
            <a:extLst>
              <a:ext uri="{FF2B5EF4-FFF2-40B4-BE49-F238E27FC236}">
                <a16:creationId xmlns:a16="http://schemas.microsoft.com/office/drawing/2014/main" id="{6463348B-93D6-4CBD-88DA-3F72049D278B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16881" y="4885916"/>
            <a:ext cx="1735137" cy="37465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b="1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defTabSz="914400" rtl="0"/>
            <a:r>
              <a:rPr lang="de-DE" noProof="0" dirty="0"/>
              <a:t>Einstellung</a:t>
            </a:r>
          </a:p>
        </p:txBody>
      </p: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BEEAB7C6-8C31-41C2-870B-BE92B468E4C8}"/>
              </a:ext>
            </a:extLst>
          </p:cNvPr>
          <p:cNvCxnSpPr>
            <a:cxnSpLocks/>
          </p:cNvCxnSpPr>
          <p:nvPr userDrawn="1"/>
        </p:nvCxnSpPr>
        <p:spPr>
          <a:xfrm>
            <a:off x="1579295" y="3811035"/>
            <a:ext cx="1458831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784C6E59-C003-47DF-A96F-694532A3E92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4049489"/>
            <a:ext cx="1945756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F95096B7-51F2-47C6-AB86-B0C2BFD4DCBF}"/>
              </a:ext>
            </a:extLst>
          </p:cNvPr>
          <p:cNvCxnSpPr>
            <a:cxnSpLocks/>
          </p:cNvCxnSpPr>
          <p:nvPr userDrawn="1"/>
        </p:nvCxnSpPr>
        <p:spPr>
          <a:xfrm>
            <a:off x="1227566" y="4282834"/>
            <a:ext cx="1826981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7E8969C8-6073-4417-8DBB-2F4C5A2BD884}"/>
              </a:ext>
            </a:extLst>
          </p:cNvPr>
          <p:cNvCxnSpPr>
            <a:cxnSpLocks/>
          </p:cNvCxnSpPr>
          <p:nvPr userDrawn="1"/>
        </p:nvCxnSpPr>
        <p:spPr>
          <a:xfrm>
            <a:off x="2296391" y="4507327"/>
            <a:ext cx="79110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6ADF7430-C0BE-4870-866A-559061E82B81}"/>
              </a:ext>
            </a:extLst>
          </p:cNvPr>
          <p:cNvCxnSpPr>
            <a:cxnSpLocks/>
          </p:cNvCxnSpPr>
          <p:nvPr userDrawn="1"/>
        </p:nvCxnSpPr>
        <p:spPr>
          <a:xfrm>
            <a:off x="647114" y="4701338"/>
            <a:ext cx="2311138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Handlungstext">
            <a:extLst>
              <a:ext uri="{FF2B5EF4-FFF2-40B4-BE49-F238E27FC236}">
                <a16:creationId xmlns:a16="http://schemas.microsoft.com/office/drawing/2014/main" id="{F1B15F07-CC5B-4BA1-A6AE-A1504A021ED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43835" y="3662708"/>
            <a:ext cx="1820907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hier die Handlung.</a:t>
            </a:r>
          </a:p>
        </p:txBody>
      </p:sp>
      <p:sp>
        <p:nvSpPr>
          <p:cNvPr id="115" name="Audio">
            <a:extLst>
              <a:ext uri="{FF2B5EF4-FFF2-40B4-BE49-F238E27FC236}">
                <a16:creationId xmlns:a16="http://schemas.microsoft.com/office/drawing/2014/main" id="{DA229F25-003A-448C-A6AF-9A24FBC6B2A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19235" y="3891006"/>
            <a:ext cx="2245507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 err="1"/>
              <a:t>Audbeschreibung</a:t>
            </a:r>
            <a:r>
              <a:rPr lang="de-DE" noProof="0" dirty="0"/>
              <a:t> hier</a:t>
            </a:r>
          </a:p>
        </p:txBody>
      </p:sp>
      <p:sp>
        <p:nvSpPr>
          <p:cNvPr id="116" name="Kamera">
            <a:extLst>
              <a:ext uri="{FF2B5EF4-FFF2-40B4-BE49-F238E27FC236}">
                <a16:creationId xmlns:a16="http://schemas.microsoft.com/office/drawing/2014/main" id="{67B3242B-D1E0-4730-8918-82A4C10ECA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03056" y="4125400"/>
            <a:ext cx="2161687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Kamera hier</a:t>
            </a:r>
          </a:p>
        </p:txBody>
      </p:sp>
      <p:sp>
        <p:nvSpPr>
          <p:cNvPr id="117" name="Medieninformationen">
            <a:extLst>
              <a:ext uri="{FF2B5EF4-FFF2-40B4-BE49-F238E27FC236}">
                <a16:creationId xmlns:a16="http://schemas.microsoft.com/office/drawing/2014/main" id="{9CCC4A49-FED8-408D-837F-22A498D46D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39241" y="4353698"/>
            <a:ext cx="1125502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</a:t>
            </a:r>
            <a:r>
              <a:rPr lang="de-DE" noProof="0" dirty="0" err="1"/>
              <a:t>Inf</a:t>
            </a:r>
            <a:r>
              <a:rPr lang="de-DE" noProof="0" dirty="0"/>
              <a:t>…</a:t>
            </a:r>
          </a:p>
        </p:txBody>
      </p:sp>
      <p:sp>
        <p:nvSpPr>
          <p:cNvPr id="118" name="Media Info2">
            <a:extLst>
              <a:ext uri="{FF2B5EF4-FFF2-40B4-BE49-F238E27FC236}">
                <a16:creationId xmlns:a16="http://schemas.microsoft.com/office/drawing/2014/main" id="{16C374AD-7CE3-44EF-887C-D816806DE0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66521" y="4547644"/>
            <a:ext cx="2798222" cy="203046"/>
          </a:xfrm>
        </p:spPr>
        <p:txBody>
          <a:bodyPr wrap="square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Informationen zu Ihren Medien ein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3C6A13D4-2B2A-42A6-A157-18C8C682EFF1}"/>
              </a:ext>
            </a:extLst>
          </p:cNvPr>
          <p:cNvSpPr txBox="1"/>
          <p:nvPr userDrawn="1"/>
        </p:nvSpPr>
        <p:spPr>
          <a:xfrm>
            <a:off x="3478888" y="3605623"/>
            <a:ext cx="249773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noProof="0" dirty="0">
                <a:solidFill>
                  <a:schemeClr val="accent1">
                    <a:lumMod val="50000"/>
                  </a:schemeClr>
                </a:solidFill>
              </a:rPr>
              <a:t>Handlung:</a:t>
            </a:r>
            <a:endParaRPr lang="de-DE" sz="1400" i="1" noProof="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Audio: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Kamera: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Medieninformationen: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26" name="Gerader Verbinder 125">
            <a:extLst>
              <a:ext uri="{FF2B5EF4-FFF2-40B4-BE49-F238E27FC236}">
                <a16:creationId xmlns:a16="http://schemas.microsoft.com/office/drawing/2014/main" id="{5C74C644-4769-406C-9FA5-2F3FD77EF22D}"/>
              </a:ext>
            </a:extLst>
          </p:cNvPr>
          <p:cNvCxnSpPr>
            <a:cxnSpLocks/>
          </p:cNvCxnSpPr>
          <p:nvPr userDrawn="1"/>
        </p:nvCxnSpPr>
        <p:spPr>
          <a:xfrm>
            <a:off x="4575501" y="3841609"/>
            <a:ext cx="1480163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r Verbinder 126">
            <a:extLst>
              <a:ext uri="{FF2B5EF4-FFF2-40B4-BE49-F238E27FC236}">
                <a16:creationId xmlns:a16="http://schemas.microsoft.com/office/drawing/2014/main" id="{79553600-C914-4A21-982F-7E7A8724ED05}"/>
              </a:ext>
            </a:extLst>
          </p:cNvPr>
          <p:cNvCxnSpPr>
            <a:cxnSpLocks/>
          </p:cNvCxnSpPr>
          <p:nvPr userDrawn="1"/>
        </p:nvCxnSpPr>
        <p:spPr>
          <a:xfrm>
            <a:off x="4109605" y="4080063"/>
            <a:ext cx="194473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r Verbinder 127">
            <a:extLst>
              <a:ext uri="{FF2B5EF4-FFF2-40B4-BE49-F238E27FC236}">
                <a16:creationId xmlns:a16="http://schemas.microsoft.com/office/drawing/2014/main" id="{5057055D-0F46-4D90-8938-693044ED91F9}"/>
              </a:ext>
            </a:extLst>
          </p:cNvPr>
          <p:cNvCxnSpPr>
            <a:cxnSpLocks/>
          </p:cNvCxnSpPr>
          <p:nvPr userDrawn="1"/>
        </p:nvCxnSpPr>
        <p:spPr>
          <a:xfrm>
            <a:off x="4249746" y="4313408"/>
            <a:ext cx="1822339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Gerader Verbinder 128">
            <a:extLst>
              <a:ext uri="{FF2B5EF4-FFF2-40B4-BE49-F238E27FC236}">
                <a16:creationId xmlns:a16="http://schemas.microsoft.com/office/drawing/2014/main" id="{EB9CC637-9E72-4932-AC8C-7179031DC566}"/>
              </a:ext>
            </a:extLst>
          </p:cNvPr>
          <p:cNvCxnSpPr>
            <a:cxnSpLocks/>
          </p:cNvCxnSpPr>
          <p:nvPr userDrawn="1"/>
        </p:nvCxnSpPr>
        <p:spPr>
          <a:xfrm>
            <a:off x="5315397" y="4537901"/>
            <a:ext cx="789637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0212DA3F-3D9B-417C-AD85-BC24A3DF0C80}"/>
              </a:ext>
            </a:extLst>
          </p:cNvPr>
          <p:cNvCxnSpPr>
            <a:cxnSpLocks/>
          </p:cNvCxnSpPr>
          <p:nvPr userDrawn="1"/>
        </p:nvCxnSpPr>
        <p:spPr>
          <a:xfrm>
            <a:off x="3664652" y="4726888"/>
            <a:ext cx="2311138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Handlungstext">
            <a:extLst>
              <a:ext uri="{FF2B5EF4-FFF2-40B4-BE49-F238E27FC236}">
                <a16:creationId xmlns:a16="http://schemas.microsoft.com/office/drawing/2014/main" id="{DC4D6F69-3549-4BDE-B731-091205DBF88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560050" y="3693282"/>
            <a:ext cx="1840755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hier die Handlung.</a:t>
            </a:r>
          </a:p>
        </p:txBody>
      </p:sp>
      <p:sp>
        <p:nvSpPr>
          <p:cNvPr id="132" name="Audio">
            <a:extLst>
              <a:ext uri="{FF2B5EF4-FFF2-40B4-BE49-F238E27FC236}">
                <a16:creationId xmlns:a16="http://schemas.microsoft.com/office/drawing/2014/main" id="{3756DCD3-FD29-4557-97FE-710DE7FCDCA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136773" y="3921580"/>
            <a:ext cx="2264032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 err="1"/>
              <a:t>Audbeschreibung</a:t>
            </a:r>
            <a:r>
              <a:rPr lang="de-DE" noProof="0" dirty="0"/>
              <a:t> hier</a:t>
            </a:r>
          </a:p>
        </p:txBody>
      </p:sp>
      <p:sp>
        <p:nvSpPr>
          <p:cNvPr id="133" name="Kamera">
            <a:extLst>
              <a:ext uri="{FF2B5EF4-FFF2-40B4-BE49-F238E27FC236}">
                <a16:creationId xmlns:a16="http://schemas.microsoft.com/office/drawing/2014/main" id="{A662C519-3FDE-4011-BBE6-E2EC260F950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220594" y="4155974"/>
            <a:ext cx="2180211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Kamera hier</a:t>
            </a:r>
          </a:p>
        </p:txBody>
      </p:sp>
      <p:sp>
        <p:nvSpPr>
          <p:cNvPr id="134" name="Medieninformationen">
            <a:extLst>
              <a:ext uri="{FF2B5EF4-FFF2-40B4-BE49-F238E27FC236}">
                <a16:creationId xmlns:a16="http://schemas.microsoft.com/office/drawing/2014/main" id="{AF486E53-F3A0-4CC0-A85D-2950A4EB8E3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273391" y="4384272"/>
            <a:ext cx="1127414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</a:t>
            </a:r>
            <a:r>
              <a:rPr lang="de-DE" noProof="0" dirty="0" err="1"/>
              <a:t>Infor</a:t>
            </a:r>
            <a:r>
              <a:rPr lang="de-DE" noProof="0" dirty="0"/>
              <a:t>…</a:t>
            </a:r>
          </a:p>
        </p:txBody>
      </p:sp>
      <p:sp>
        <p:nvSpPr>
          <p:cNvPr id="135" name="Media Info2">
            <a:extLst>
              <a:ext uri="{FF2B5EF4-FFF2-40B4-BE49-F238E27FC236}">
                <a16:creationId xmlns:a16="http://schemas.microsoft.com/office/drawing/2014/main" id="{98B0053D-4495-4930-B86E-16820DC8588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584059" y="4578218"/>
            <a:ext cx="2816746" cy="203046"/>
          </a:xfrm>
        </p:spPr>
        <p:txBody>
          <a:bodyPr wrap="square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Informationen zu Ihren Medien ein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6BE7AD75-61AF-4135-913A-EF0677BCC220}"/>
              </a:ext>
            </a:extLst>
          </p:cNvPr>
          <p:cNvSpPr txBox="1"/>
          <p:nvPr userDrawn="1"/>
        </p:nvSpPr>
        <p:spPr>
          <a:xfrm>
            <a:off x="434469" y="7300476"/>
            <a:ext cx="249773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noProof="0" dirty="0">
                <a:solidFill>
                  <a:schemeClr val="accent1">
                    <a:lumMod val="50000"/>
                  </a:schemeClr>
                </a:solidFill>
              </a:rPr>
              <a:t>Handlung:</a:t>
            </a:r>
            <a:endParaRPr lang="de-DE" sz="1400" i="1" noProof="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Audio: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Kamera: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Medieninformationen: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37" name="Gerader Verbinder 136">
            <a:extLst>
              <a:ext uri="{FF2B5EF4-FFF2-40B4-BE49-F238E27FC236}">
                <a16:creationId xmlns:a16="http://schemas.microsoft.com/office/drawing/2014/main" id="{61579B1A-551F-4564-A35B-B206D8981DFB}"/>
              </a:ext>
            </a:extLst>
          </p:cNvPr>
          <p:cNvCxnSpPr>
            <a:cxnSpLocks/>
          </p:cNvCxnSpPr>
          <p:nvPr userDrawn="1"/>
        </p:nvCxnSpPr>
        <p:spPr>
          <a:xfrm>
            <a:off x="1543835" y="7536462"/>
            <a:ext cx="146741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r Verbinder 137">
            <a:extLst>
              <a:ext uri="{FF2B5EF4-FFF2-40B4-BE49-F238E27FC236}">
                <a16:creationId xmlns:a16="http://schemas.microsoft.com/office/drawing/2014/main" id="{EDEBF7C6-339D-4820-BA99-0309699F916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7774916"/>
            <a:ext cx="1918875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>
            <a:extLst>
              <a:ext uri="{FF2B5EF4-FFF2-40B4-BE49-F238E27FC236}">
                <a16:creationId xmlns:a16="http://schemas.microsoft.com/office/drawing/2014/main" id="{02954C2F-BDA7-44C2-87F5-C00F4C6E9D29}"/>
              </a:ext>
            </a:extLst>
          </p:cNvPr>
          <p:cNvCxnSpPr>
            <a:cxnSpLocks/>
          </p:cNvCxnSpPr>
          <p:nvPr userDrawn="1"/>
        </p:nvCxnSpPr>
        <p:spPr>
          <a:xfrm>
            <a:off x="1203056" y="8008261"/>
            <a:ext cx="182461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Gerader Verbinder 139">
            <a:extLst>
              <a:ext uri="{FF2B5EF4-FFF2-40B4-BE49-F238E27FC236}">
                <a16:creationId xmlns:a16="http://schemas.microsoft.com/office/drawing/2014/main" id="{F90201B1-9D4B-43B4-ACA8-6A81FAE4D01A}"/>
              </a:ext>
            </a:extLst>
          </p:cNvPr>
          <p:cNvCxnSpPr>
            <a:cxnSpLocks/>
          </p:cNvCxnSpPr>
          <p:nvPr userDrawn="1"/>
        </p:nvCxnSpPr>
        <p:spPr>
          <a:xfrm>
            <a:off x="2239241" y="8232754"/>
            <a:ext cx="82137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>
            <a:extLst>
              <a:ext uri="{FF2B5EF4-FFF2-40B4-BE49-F238E27FC236}">
                <a16:creationId xmlns:a16="http://schemas.microsoft.com/office/drawing/2014/main" id="{278D760F-C193-4214-A63C-F8465622BD4F}"/>
              </a:ext>
            </a:extLst>
          </p:cNvPr>
          <p:cNvCxnSpPr>
            <a:cxnSpLocks/>
          </p:cNvCxnSpPr>
          <p:nvPr userDrawn="1"/>
        </p:nvCxnSpPr>
        <p:spPr>
          <a:xfrm>
            <a:off x="620233" y="8421741"/>
            <a:ext cx="2311138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Handlungstext">
            <a:extLst>
              <a:ext uri="{FF2B5EF4-FFF2-40B4-BE49-F238E27FC236}">
                <a16:creationId xmlns:a16="http://schemas.microsoft.com/office/drawing/2014/main" id="{6CB4300D-9E64-4739-B975-1F3FE0363CD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543835" y="7413255"/>
            <a:ext cx="1820908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hier die Handlung.</a:t>
            </a:r>
          </a:p>
        </p:txBody>
      </p:sp>
      <p:sp>
        <p:nvSpPr>
          <p:cNvPr id="143" name="Audio">
            <a:extLst>
              <a:ext uri="{FF2B5EF4-FFF2-40B4-BE49-F238E27FC236}">
                <a16:creationId xmlns:a16="http://schemas.microsoft.com/office/drawing/2014/main" id="{3F680BCF-E284-4FFB-95FA-F7755A633C2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092355" y="7641553"/>
            <a:ext cx="2272388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 err="1"/>
              <a:t>Audbeschreibung</a:t>
            </a:r>
            <a:r>
              <a:rPr lang="de-DE" noProof="0" dirty="0"/>
              <a:t> hier</a:t>
            </a:r>
          </a:p>
        </p:txBody>
      </p:sp>
      <p:sp>
        <p:nvSpPr>
          <p:cNvPr id="144" name="Kamera">
            <a:extLst>
              <a:ext uri="{FF2B5EF4-FFF2-40B4-BE49-F238E27FC236}">
                <a16:creationId xmlns:a16="http://schemas.microsoft.com/office/drawing/2014/main" id="{73016D1D-74C3-4684-9182-6CBD02EEFE5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176175" y="7875947"/>
            <a:ext cx="2188568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Kamera hier</a:t>
            </a:r>
          </a:p>
        </p:txBody>
      </p:sp>
      <p:sp>
        <p:nvSpPr>
          <p:cNvPr id="145" name="Medieninformationen">
            <a:extLst>
              <a:ext uri="{FF2B5EF4-FFF2-40B4-BE49-F238E27FC236}">
                <a16:creationId xmlns:a16="http://schemas.microsoft.com/office/drawing/2014/main" id="{BDC7A925-2134-41C5-8069-DAC52B641A1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239241" y="8104245"/>
            <a:ext cx="1125502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</a:t>
            </a:r>
            <a:r>
              <a:rPr lang="de-DE" noProof="0" dirty="0" err="1"/>
              <a:t>Infor</a:t>
            </a:r>
            <a:r>
              <a:rPr lang="de-DE" noProof="0" dirty="0"/>
              <a:t>…</a:t>
            </a:r>
          </a:p>
        </p:txBody>
      </p:sp>
      <p:sp>
        <p:nvSpPr>
          <p:cNvPr id="146" name="Media Info2">
            <a:extLst>
              <a:ext uri="{FF2B5EF4-FFF2-40B4-BE49-F238E27FC236}">
                <a16:creationId xmlns:a16="http://schemas.microsoft.com/office/drawing/2014/main" id="{8ED04F78-83D6-4D42-B318-350FD607BCFE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39640" y="8298191"/>
            <a:ext cx="2825103" cy="203046"/>
          </a:xfrm>
        </p:spPr>
        <p:txBody>
          <a:bodyPr wrap="square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Informationen zu Ihren Medien ein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F0435651-AA19-45A8-81DA-147CDCC9A9B7}"/>
              </a:ext>
            </a:extLst>
          </p:cNvPr>
          <p:cNvSpPr txBox="1"/>
          <p:nvPr userDrawn="1"/>
        </p:nvSpPr>
        <p:spPr>
          <a:xfrm>
            <a:off x="3493155" y="7300476"/>
            <a:ext cx="249773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noProof="0" dirty="0">
                <a:solidFill>
                  <a:schemeClr val="accent1">
                    <a:lumMod val="50000"/>
                  </a:schemeClr>
                </a:solidFill>
              </a:rPr>
              <a:t>Handlung:</a:t>
            </a:r>
            <a:endParaRPr lang="de-DE" sz="1400" i="1" noProof="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Audio: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Kamera: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rtl="0">
              <a:lnSpc>
                <a:spcPct val="90000"/>
              </a:lnSpc>
              <a:spcBef>
                <a:spcPts val="300"/>
              </a:spcBef>
            </a:pPr>
            <a:r>
              <a:rPr lang="de-DE" sz="1400" b="1" noProof="0" dirty="0">
                <a:solidFill>
                  <a:schemeClr val="accent1">
                    <a:lumMod val="50000"/>
                  </a:schemeClr>
                </a:solidFill>
              </a:rPr>
              <a:t>Medieninformationen:</a:t>
            </a:r>
            <a:endParaRPr lang="de-DE" sz="1400" i="1" spc="-20" noProof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48" name="Gerader Verbinder 147">
            <a:extLst>
              <a:ext uri="{FF2B5EF4-FFF2-40B4-BE49-F238E27FC236}">
                <a16:creationId xmlns:a16="http://schemas.microsoft.com/office/drawing/2014/main" id="{0D3AA12F-42A2-4B01-BCDB-5537A2B5A7A2}"/>
              </a:ext>
            </a:extLst>
          </p:cNvPr>
          <p:cNvCxnSpPr>
            <a:cxnSpLocks/>
          </p:cNvCxnSpPr>
          <p:nvPr userDrawn="1"/>
        </p:nvCxnSpPr>
        <p:spPr>
          <a:xfrm>
            <a:off x="4575501" y="7536462"/>
            <a:ext cx="1494430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r Verbinder 148">
            <a:extLst>
              <a:ext uri="{FF2B5EF4-FFF2-40B4-BE49-F238E27FC236}">
                <a16:creationId xmlns:a16="http://schemas.microsoft.com/office/drawing/2014/main" id="{B947BB46-EC3E-4663-8F82-4917A1A5FA83}"/>
              </a:ext>
            </a:extLst>
          </p:cNvPr>
          <p:cNvCxnSpPr>
            <a:cxnSpLocks/>
          </p:cNvCxnSpPr>
          <p:nvPr userDrawn="1"/>
        </p:nvCxnSpPr>
        <p:spPr>
          <a:xfrm>
            <a:off x="4136773" y="7774916"/>
            <a:ext cx="1931833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Gerader Verbinder 149">
            <a:extLst>
              <a:ext uri="{FF2B5EF4-FFF2-40B4-BE49-F238E27FC236}">
                <a16:creationId xmlns:a16="http://schemas.microsoft.com/office/drawing/2014/main" id="{CA0C4F43-E985-4924-BFE3-95AE54582CFD}"/>
              </a:ext>
            </a:extLst>
          </p:cNvPr>
          <p:cNvCxnSpPr>
            <a:cxnSpLocks/>
          </p:cNvCxnSpPr>
          <p:nvPr userDrawn="1"/>
        </p:nvCxnSpPr>
        <p:spPr>
          <a:xfrm>
            <a:off x="4249746" y="8008261"/>
            <a:ext cx="1836606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150">
            <a:extLst>
              <a:ext uri="{FF2B5EF4-FFF2-40B4-BE49-F238E27FC236}">
                <a16:creationId xmlns:a16="http://schemas.microsoft.com/office/drawing/2014/main" id="{F2D1CD15-6621-4FC3-B3FD-BE27239EFEA5}"/>
              </a:ext>
            </a:extLst>
          </p:cNvPr>
          <p:cNvCxnSpPr>
            <a:cxnSpLocks/>
          </p:cNvCxnSpPr>
          <p:nvPr userDrawn="1"/>
        </p:nvCxnSpPr>
        <p:spPr>
          <a:xfrm>
            <a:off x="5315397" y="8232754"/>
            <a:ext cx="803904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r Verbinder 151">
            <a:extLst>
              <a:ext uri="{FF2B5EF4-FFF2-40B4-BE49-F238E27FC236}">
                <a16:creationId xmlns:a16="http://schemas.microsoft.com/office/drawing/2014/main" id="{67969D2A-8E4D-47B1-907B-49E6E1C92E93}"/>
              </a:ext>
            </a:extLst>
          </p:cNvPr>
          <p:cNvCxnSpPr>
            <a:cxnSpLocks/>
          </p:cNvCxnSpPr>
          <p:nvPr userDrawn="1"/>
        </p:nvCxnSpPr>
        <p:spPr>
          <a:xfrm>
            <a:off x="3678919" y="8421741"/>
            <a:ext cx="2311138" cy="0"/>
          </a:xfrm>
          <a:prstGeom prst="line">
            <a:avLst/>
          </a:prstGeom>
          <a:ln w="6350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Handlungstext">
            <a:extLst>
              <a:ext uri="{FF2B5EF4-FFF2-40B4-BE49-F238E27FC236}">
                <a16:creationId xmlns:a16="http://schemas.microsoft.com/office/drawing/2014/main" id="{4DCC5A95-3366-4E03-B0DB-C63AEAB6A731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575501" y="7413255"/>
            <a:ext cx="1825304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hier die Handlung.</a:t>
            </a:r>
          </a:p>
        </p:txBody>
      </p:sp>
      <p:sp>
        <p:nvSpPr>
          <p:cNvPr id="154" name="Audio">
            <a:extLst>
              <a:ext uri="{FF2B5EF4-FFF2-40B4-BE49-F238E27FC236}">
                <a16:creationId xmlns:a16="http://schemas.microsoft.com/office/drawing/2014/main" id="{87CEF7C5-C32D-414F-90DD-AAA171DCFAF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151041" y="7641553"/>
            <a:ext cx="2249764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 err="1"/>
              <a:t>Audbeschreibung</a:t>
            </a:r>
            <a:r>
              <a:rPr lang="de-DE" noProof="0" dirty="0"/>
              <a:t> hier</a:t>
            </a:r>
          </a:p>
        </p:txBody>
      </p:sp>
      <p:sp>
        <p:nvSpPr>
          <p:cNvPr id="155" name="Kamera">
            <a:extLst>
              <a:ext uri="{FF2B5EF4-FFF2-40B4-BE49-F238E27FC236}">
                <a16:creationId xmlns:a16="http://schemas.microsoft.com/office/drawing/2014/main" id="{22184A42-54AB-49AA-9899-7E93BAD3D74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234861" y="7875947"/>
            <a:ext cx="2165943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Beschreiben Sie Ihre Kamera hier</a:t>
            </a:r>
          </a:p>
        </p:txBody>
      </p:sp>
      <p:sp>
        <p:nvSpPr>
          <p:cNvPr id="156" name="Medieninformationen">
            <a:extLst>
              <a:ext uri="{FF2B5EF4-FFF2-40B4-BE49-F238E27FC236}">
                <a16:creationId xmlns:a16="http://schemas.microsoft.com/office/drawing/2014/main" id="{BE367BDC-A93F-4C93-9C9C-D78DE292B32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273390" y="8104245"/>
            <a:ext cx="1127413" cy="184493"/>
          </a:xfrm>
        </p:spPr>
        <p:txBody>
          <a:bodyPr wrap="square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</a:t>
            </a:r>
            <a:r>
              <a:rPr lang="de-DE" noProof="0" dirty="0" err="1"/>
              <a:t>Infor</a:t>
            </a:r>
            <a:r>
              <a:rPr lang="de-DE" noProof="0" dirty="0"/>
              <a:t>…</a:t>
            </a:r>
          </a:p>
        </p:txBody>
      </p:sp>
      <p:sp>
        <p:nvSpPr>
          <p:cNvPr id="157" name="Media Info2">
            <a:extLst>
              <a:ext uri="{FF2B5EF4-FFF2-40B4-BE49-F238E27FC236}">
                <a16:creationId xmlns:a16="http://schemas.microsoft.com/office/drawing/2014/main" id="{6A406D58-4726-483F-839C-E85E3407D97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598326" y="8298191"/>
            <a:ext cx="2802478" cy="203046"/>
          </a:xfrm>
        </p:spPr>
        <p:txBody>
          <a:bodyPr wrap="square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buNone/>
              <a:defRPr lang="en-US" sz="1000" i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92881" indent="0">
              <a:buNone/>
              <a:defRPr sz="1200" i="1"/>
            </a:lvl2pPr>
            <a:lvl3pPr marL="385763" indent="0">
              <a:buNone/>
              <a:defRPr sz="1200" i="1"/>
            </a:lvl3pPr>
            <a:lvl4pPr marL="578644" indent="0">
              <a:buNone/>
              <a:defRPr sz="1200" i="1"/>
            </a:lvl4pPr>
            <a:lvl5pPr marL="771525" indent="0">
              <a:buNone/>
              <a:defRPr sz="1200" i="1"/>
            </a:lvl5pPr>
          </a:lstStyle>
          <a:p>
            <a:pPr lvl="0" rtl="0"/>
            <a:r>
              <a:rPr lang="de-DE" noProof="0" dirty="0"/>
              <a:t>Geben Sie hier die Informationen zu Ihren Medien ein</a:t>
            </a:r>
          </a:p>
        </p:txBody>
      </p:sp>
    </p:spTree>
    <p:extLst>
      <p:ext uri="{BB962C8B-B14F-4D97-AF65-F5344CB8AC3E}">
        <p14:creationId xmlns:p14="http://schemas.microsoft.com/office/powerpoint/2010/main" val="265355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77776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3637910"/>
            <a:ext cx="6871477" cy="2236047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3826527"/>
            <a:ext cx="5166863" cy="1454384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729" y="5642897"/>
            <a:ext cx="5166863" cy="227202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4358" y="7914918"/>
            <a:ext cx="1543050" cy="486833"/>
          </a:xfrm>
        </p:spPr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050" y="7914920"/>
            <a:ext cx="3626005" cy="486833"/>
          </a:xfrm>
        </p:spPr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2329" y="3826529"/>
            <a:ext cx="862377" cy="1454385"/>
          </a:xfrm>
        </p:spPr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080623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004304"/>
            <a:ext cx="5165543" cy="144125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1" y="3115831"/>
            <a:ext cx="2518424" cy="47990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5846" y="3115831"/>
            <a:ext cx="2519746" cy="47990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7409588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8"/>
            <a:ext cx="5172401" cy="144124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741" y="3115833"/>
            <a:ext cx="2358810" cy="92418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729" y="4040013"/>
            <a:ext cx="2525284" cy="38749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85" y="3115831"/>
            <a:ext cx="2359145" cy="9227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45847" y="4040013"/>
            <a:ext cx="2525283" cy="38749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355560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558282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5787913" y="2631016"/>
            <a:ext cx="1083564" cy="192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83077" y="812800"/>
            <a:ext cx="1074923" cy="1824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661364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3"/>
            <a:ext cx="5172401" cy="1441253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789" y="3115833"/>
            <a:ext cx="2935341" cy="47990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1" y="3115832"/>
            <a:ext cx="2097180" cy="479908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175096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33217" y="3115832"/>
            <a:ext cx="2937913" cy="4799083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3115833"/>
            <a:ext cx="2098865" cy="479908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663637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3115831"/>
            <a:ext cx="5165542" cy="479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25911" y="791491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1DCE8C0-B824-4167-B6ED-BC5B0B9B622D}" type="datetime1">
              <a:rPr lang="de-DE" noProof="0" smtClean="0"/>
              <a:t>07.03.2022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0" y="7914920"/>
            <a:ext cx="362600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6450" y="1004305"/>
            <a:ext cx="868256" cy="1454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CD5153B-A88B-49C0-9DC6-81302951326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8586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DAAD5-173C-4932-BD4C-08A7ABE5B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746807"/>
            <a:ext cx="5029204" cy="850746"/>
          </a:xfrm>
        </p:spPr>
        <p:txBody>
          <a:bodyPr/>
          <a:lstStyle/>
          <a:p>
            <a:r>
              <a:rPr lang="de-DE" sz="3100" dirty="0"/>
              <a:t>Geschichtliche Entwicklung unserer Fahrzeuge</a:t>
            </a:r>
            <a:endParaRPr lang="de-CH" sz="31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A7BFEC0-101A-422A-8FA9-7E6EA15BF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129" y="4939937"/>
            <a:ext cx="4581076" cy="419416"/>
          </a:xfrm>
        </p:spPr>
        <p:txBody>
          <a:bodyPr>
            <a:normAutofit fontScale="92500" lnSpcReduction="10000"/>
          </a:bodyPr>
          <a:lstStyle/>
          <a:p>
            <a:r>
              <a:rPr lang="de-DE" sz="2800" dirty="0"/>
              <a:t>1976 - 2013</a:t>
            </a:r>
            <a:endParaRPr lang="de-CH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428F9C-95F7-44AA-B1C6-D6EA42356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08" r="53741"/>
          <a:stretch/>
        </p:blipFill>
        <p:spPr>
          <a:xfrm>
            <a:off x="68634" y="5087880"/>
            <a:ext cx="1481387" cy="54294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6DA3602-DAFB-48D6-9C01-55C9F9914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2" t="11740" r="23526" b="17678"/>
          <a:stretch/>
        </p:blipFill>
        <p:spPr>
          <a:xfrm>
            <a:off x="5186631" y="3501047"/>
            <a:ext cx="1581869" cy="2130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9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14">
        <p:blinds dir="vert"/>
      </p:transition>
    </mc:Choice>
    <mc:Fallback xmlns="">
      <p:transition spd="slow" advTm="2114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el 65">
            <a:extLst>
              <a:ext uri="{FF2B5EF4-FFF2-40B4-BE49-F238E27FC236}">
                <a16:creationId xmlns:a16="http://schemas.microsoft.com/office/drawing/2014/main" id="{086F3B51-9A57-41A2-8E1D-CD0EB84CA5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2313"/>
            <a:ext cx="3016250" cy="247650"/>
          </a:xfrm>
        </p:spPr>
        <p:txBody>
          <a:bodyPr rtlCol="0">
            <a:noAutofit/>
          </a:bodyPr>
          <a:lstStyle/>
          <a:p>
            <a:pPr>
              <a:spcBef>
                <a:spcPts val="75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Oskar Betschart Transport AG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84D2121-EF3E-485F-A0D1-BBD923F8017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49675" y="722313"/>
            <a:ext cx="3108325" cy="2476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1600" b="1" dirty="0">
                <a:solidFill>
                  <a:schemeClr val="bg1"/>
                </a:solidFill>
              </a:rPr>
              <a:t>1976 - 1982</a:t>
            </a:r>
            <a:endParaRPr lang="de-CH" sz="1600" b="1" dirty="0">
              <a:solidFill>
                <a:schemeClr val="bg1"/>
              </a:solidFill>
            </a:endParaRPr>
          </a:p>
        </p:txBody>
      </p:sp>
      <p:pic>
        <p:nvPicPr>
          <p:cNvPr id="42" name="Bildplatzhalter 41">
            <a:extLst>
              <a:ext uri="{FF2B5EF4-FFF2-40B4-BE49-F238E27FC236}">
                <a16:creationId xmlns:a16="http://schemas.microsoft.com/office/drawing/2014/main" id="{BD15B709-582B-4F1A-AAEC-9B51059B7DAA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" r="2373"/>
          <a:stretch/>
        </p:blipFill>
        <p:spPr bwMode="auto">
          <a:xfrm>
            <a:off x="0" y="6710363"/>
            <a:ext cx="27082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Bildplatzhalter 38">
            <a:extLst>
              <a:ext uri="{FF2B5EF4-FFF2-40B4-BE49-F238E27FC236}">
                <a16:creationId xmlns:a16="http://schemas.microsoft.com/office/drawing/2014/main" id="{71C75697-5D87-4337-AD90-3858C2FD06EC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" r="1374"/>
          <a:stretch/>
        </p:blipFill>
        <p:spPr bwMode="auto">
          <a:xfrm>
            <a:off x="0" y="4183063"/>
            <a:ext cx="2708275" cy="1897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Bildplatzhalter 35">
            <a:extLst>
              <a:ext uri="{FF2B5EF4-FFF2-40B4-BE49-F238E27FC236}">
                <a16:creationId xmlns:a16="http://schemas.microsoft.com/office/drawing/2014/main" id="{5D7DEDD4-B139-4A46-B36F-E1DC1FD1C635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3565"/>
          <a:stretch/>
        </p:blipFill>
        <p:spPr bwMode="auto">
          <a:xfrm>
            <a:off x="0" y="1660525"/>
            <a:ext cx="27082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9" name="Textplatzhalter 78">
            <a:extLst>
              <a:ext uri="{FF2B5EF4-FFF2-40B4-BE49-F238E27FC236}">
                <a16:creationId xmlns:a16="http://schemas.microsoft.com/office/drawing/2014/main" id="{BFAB8746-C2BB-4397-A8F5-241B326E07F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281113"/>
            <a:ext cx="1735138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1976</a:t>
            </a:r>
          </a:p>
        </p:txBody>
      </p:sp>
      <p:sp>
        <p:nvSpPr>
          <p:cNvPr id="81" name="Textplatzhalter 80">
            <a:extLst>
              <a:ext uri="{FF2B5EF4-FFF2-40B4-BE49-F238E27FC236}">
                <a16:creationId xmlns:a16="http://schemas.microsoft.com/office/drawing/2014/main" id="{D55716F5-44CE-417D-95BA-C26B6409B2E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808413"/>
            <a:ext cx="1735138" cy="374650"/>
          </a:xfrm>
        </p:spPr>
        <p:txBody>
          <a:bodyPr rtlCol="0"/>
          <a:lstStyle/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1979</a:t>
            </a:r>
          </a:p>
        </p:txBody>
      </p:sp>
      <p:sp>
        <p:nvSpPr>
          <p:cNvPr id="83" name="Textplatzhalter 82">
            <a:extLst>
              <a:ext uri="{FF2B5EF4-FFF2-40B4-BE49-F238E27FC236}">
                <a16:creationId xmlns:a16="http://schemas.microsoft.com/office/drawing/2014/main" id="{A6CBA3C9-8E3C-4F42-B2C5-D23BF5145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332538"/>
            <a:ext cx="1735138" cy="374650"/>
          </a:xfrm>
        </p:spPr>
        <p:txBody>
          <a:bodyPr rtlCol="0"/>
          <a:lstStyle/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1982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638B77-E47B-4168-8A90-C854C2789D7A}"/>
              </a:ext>
            </a:extLst>
          </p:cNvPr>
          <p:cNvSpPr txBox="1"/>
          <p:nvPr/>
        </p:nvSpPr>
        <p:spPr>
          <a:xfrm>
            <a:off x="2890295" y="1660524"/>
            <a:ext cx="2708274" cy="9233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140 / 350 PS</a:t>
            </a:r>
            <a:endParaRPr lang="de-CH" dirty="0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4EC49028-C565-4734-985B-BB76C2D634D4}"/>
              </a:ext>
            </a:extLst>
          </p:cNvPr>
          <p:cNvSpPr txBox="1"/>
          <p:nvPr/>
        </p:nvSpPr>
        <p:spPr>
          <a:xfrm>
            <a:off x="2875542" y="4184650"/>
            <a:ext cx="2723027" cy="9233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141 / 375 PS</a:t>
            </a:r>
            <a:endParaRPr lang="de-CH" dirty="0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32B47426-4DBE-402E-ADA8-A8602489AA22}"/>
              </a:ext>
            </a:extLst>
          </p:cNvPr>
          <p:cNvSpPr txBox="1"/>
          <p:nvPr/>
        </p:nvSpPr>
        <p:spPr>
          <a:xfrm>
            <a:off x="2890295" y="6710363"/>
            <a:ext cx="2708274" cy="9233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142 / 388 PS</a:t>
            </a:r>
            <a:endParaRPr lang="de-CH" dirty="0"/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0C88F276-D098-4451-936D-86A82BC6CF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6" t="38539" r="-2486" b="37227"/>
          <a:stretch/>
        </p:blipFill>
        <p:spPr>
          <a:xfrm>
            <a:off x="2800057" y="6707188"/>
            <a:ext cx="1899235" cy="460268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89C2C888-12B4-4C8F-A123-0A0C3C760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057" y="4225219"/>
            <a:ext cx="1902117" cy="463336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2F8D59C4-7EE7-4AC4-AE4F-F6BCE2B80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057" y="1689066"/>
            <a:ext cx="1902117" cy="463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9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446">
        <p14:honeycomb/>
      </p:transition>
    </mc:Choice>
    <mc:Fallback xmlns="">
      <p:transition spd="slow" advTm="8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4845B-A258-4593-98CA-E4E520C437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2313"/>
            <a:ext cx="3016250" cy="247650"/>
          </a:xfrm>
        </p:spPr>
        <p:txBody>
          <a:bodyPr rtlCol="0">
            <a:noAutofit/>
          </a:bodyPr>
          <a:lstStyle/>
          <a:p>
            <a:pPr>
              <a:spcBef>
                <a:spcPts val="75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Oskar Betschart Transport AG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6097E368-CF1F-4280-AE9D-1603A053DF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49675" y="722313"/>
            <a:ext cx="3108325" cy="24765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b="1" dirty="0">
                <a:solidFill>
                  <a:schemeClr val="bg1"/>
                </a:solidFill>
              </a:rPr>
              <a:t>1985 - 1989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36" name="Bildplatzhalter 35">
            <a:extLst>
              <a:ext uri="{FF2B5EF4-FFF2-40B4-BE49-F238E27FC236}">
                <a16:creationId xmlns:a16="http://schemas.microsoft.com/office/drawing/2014/main" id="{74CB7598-8CEE-4728-9B86-A54CC7AA8B55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r="687"/>
          <a:stretch/>
        </p:blipFill>
        <p:spPr bwMode="auto">
          <a:xfrm>
            <a:off x="0" y="6710363"/>
            <a:ext cx="27082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Bildplatzhalter 34">
            <a:extLst>
              <a:ext uri="{FF2B5EF4-FFF2-40B4-BE49-F238E27FC236}">
                <a16:creationId xmlns:a16="http://schemas.microsoft.com/office/drawing/2014/main" id="{2DF33EC7-F460-4FF2-8338-8A5E89530ADB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" r="1333"/>
          <a:stretch/>
        </p:blipFill>
        <p:spPr bwMode="auto">
          <a:xfrm>
            <a:off x="0" y="4159250"/>
            <a:ext cx="27082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Bildplatzhalter 33">
            <a:extLst>
              <a:ext uri="{FF2B5EF4-FFF2-40B4-BE49-F238E27FC236}">
                <a16:creationId xmlns:a16="http://schemas.microsoft.com/office/drawing/2014/main" id="{496072E0-259E-4A81-8025-FDE907ECB0E2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" r="247"/>
          <a:stretch/>
        </p:blipFill>
        <p:spPr bwMode="auto">
          <a:xfrm>
            <a:off x="0" y="1660525"/>
            <a:ext cx="27082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B11F29F-3893-4ACD-913F-14F77075FA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281113"/>
            <a:ext cx="1735138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1985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F3D04E4-A361-4D63-B717-5B0D7C6EF3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808413"/>
            <a:ext cx="1735138" cy="374650"/>
          </a:xfrm>
        </p:spPr>
        <p:txBody>
          <a:bodyPr rtlCol="0"/>
          <a:lstStyle/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</a:rPr>
              <a:t>1986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2B855C6-6E49-43F6-A0FA-661F058146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332538"/>
            <a:ext cx="1735138" cy="374650"/>
          </a:xfrm>
        </p:spPr>
        <p:txBody>
          <a:bodyPr rtlCol="0"/>
          <a:lstStyle/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1989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1638C38-A4FD-4F33-97B4-79A3DCE2C615}"/>
              </a:ext>
            </a:extLst>
          </p:cNvPr>
          <p:cNvSpPr txBox="1"/>
          <p:nvPr/>
        </p:nvSpPr>
        <p:spPr>
          <a:xfrm>
            <a:off x="2875540" y="1655763"/>
            <a:ext cx="2708274" cy="9233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142 Intercooler / 420 PS</a:t>
            </a:r>
            <a:endParaRPr lang="de-CH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8D0FE8B-E79F-43E4-90D8-03E80E1A90C9}"/>
              </a:ext>
            </a:extLst>
          </p:cNvPr>
          <p:cNvSpPr txBox="1"/>
          <p:nvPr/>
        </p:nvSpPr>
        <p:spPr>
          <a:xfrm>
            <a:off x="2875539" y="4159249"/>
            <a:ext cx="2708275" cy="9233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142 Intercooler / 430 PS </a:t>
            </a:r>
            <a:endParaRPr lang="de-CH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8FDAABA-9AB4-406F-B389-535BD050226B}"/>
              </a:ext>
            </a:extLst>
          </p:cNvPr>
          <p:cNvSpPr txBox="1"/>
          <p:nvPr/>
        </p:nvSpPr>
        <p:spPr>
          <a:xfrm>
            <a:off x="2875538" y="6710363"/>
            <a:ext cx="2708274" cy="92333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143 / 470 PS</a:t>
            </a:r>
            <a:endParaRPr lang="de-CH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FB829690-F02A-47F2-B674-8182017C4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86" t="38539" r="-2486" b="37227"/>
          <a:stretch/>
        </p:blipFill>
        <p:spPr>
          <a:xfrm>
            <a:off x="2800057" y="6707188"/>
            <a:ext cx="1899235" cy="460268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772B568-CBD2-495B-B01D-6525F43231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0057" y="4170249"/>
            <a:ext cx="1902117" cy="463336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66BE779-8A55-4AF8-AC52-12426DDB8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0057" y="1689066"/>
            <a:ext cx="1902117" cy="463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7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684">
        <p14:glitter pattern="hexagon"/>
      </p:transition>
    </mc:Choice>
    <mc:Fallback xmlns="">
      <p:transition spd="slow" advTm="7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34">
            <a:extLst>
              <a:ext uri="{FF2B5EF4-FFF2-40B4-BE49-F238E27FC236}">
                <a16:creationId xmlns:a16="http://schemas.microsoft.com/office/drawing/2014/main" id="{03D90C86-EE98-408C-8272-4EF50C93DD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2313"/>
            <a:ext cx="3016250" cy="247650"/>
          </a:xfr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Oskar Betschart Transport AG</a:t>
            </a:r>
            <a:endParaRPr lang="de-CH" sz="1600" b="1" dirty="0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EAA37B-6F94-425C-AFAF-758FD9546FF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49675" y="722313"/>
            <a:ext cx="3108325" cy="247650"/>
          </a:xfrm>
        </p:spPr>
        <p:txBody>
          <a:bodyPr rtlCol="0"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1993 -1998</a:t>
            </a:r>
          </a:p>
        </p:txBody>
      </p:sp>
      <p:pic>
        <p:nvPicPr>
          <p:cNvPr id="39" name="Bildplatzhalter 38">
            <a:extLst>
              <a:ext uri="{FF2B5EF4-FFF2-40B4-BE49-F238E27FC236}">
                <a16:creationId xmlns:a16="http://schemas.microsoft.com/office/drawing/2014/main" id="{9A7EE5B8-D791-426D-92DF-6F85570ECC2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t="3341" b="3341"/>
          <a:stretch>
            <a:fillRect/>
          </a:stretch>
        </p:blipFill>
        <p:spPr>
          <a:xfrm>
            <a:off x="0" y="6710363"/>
            <a:ext cx="2708275" cy="1895475"/>
          </a:xfrm>
        </p:spPr>
      </p:pic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E9307284-D8F6-40FF-B931-DA3CF8EBCABD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 bwMode="auto">
          <a:xfrm>
            <a:off x="0" y="4183063"/>
            <a:ext cx="2708275" cy="1897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Bildplatzhalter 35">
            <a:extLst>
              <a:ext uri="{FF2B5EF4-FFF2-40B4-BE49-F238E27FC236}">
                <a16:creationId xmlns:a16="http://schemas.microsoft.com/office/drawing/2014/main" id="{F97B8B05-A55F-417A-B34D-041BF9A70E53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" r="1219"/>
          <a:stretch/>
        </p:blipFill>
        <p:spPr bwMode="auto">
          <a:xfrm>
            <a:off x="0" y="1660525"/>
            <a:ext cx="27082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B11F29F-3893-4ACD-913F-14F77075FA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281113"/>
            <a:ext cx="1735138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1993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F3D04E4-A361-4D63-B717-5B0D7C6EF3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808413"/>
            <a:ext cx="1735138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1994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12B855C6-6E49-43F6-A0FA-661F058146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332538"/>
            <a:ext cx="1735138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1998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5E9A99BA-32D2-4D5D-99C8-82BB1645358C}"/>
              </a:ext>
            </a:extLst>
          </p:cNvPr>
          <p:cNvSpPr txBox="1"/>
          <p:nvPr/>
        </p:nvSpPr>
        <p:spPr>
          <a:xfrm>
            <a:off x="2875540" y="1655763"/>
            <a:ext cx="2708274" cy="1477328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143 / 500 PS Streamline / mit </a:t>
            </a:r>
            <a:r>
              <a:rPr lang="de-DE" dirty="0" err="1"/>
              <a:t>Tridem</a:t>
            </a:r>
            <a:r>
              <a:rPr lang="de-DE" dirty="0"/>
              <a:t> Anhänger 117 m3 Volumen</a:t>
            </a:r>
            <a:endParaRPr lang="de-CH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C72646E-9054-4324-9FC6-8165BDB4902E}"/>
              </a:ext>
            </a:extLst>
          </p:cNvPr>
          <p:cNvSpPr txBox="1"/>
          <p:nvPr/>
        </p:nvSpPr>
        <p:spPr>
          <a:xfrm>
            <a:off x="2875539" y="4183063"/>
            <a:ext cx="2708275" cy="120032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143 / 500 PS Streamline 114 m3 Volumen</a:t>
            </a:r>
            <a:endParaRPr lang="de-CH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F9102F0-EB30-48F4-AAB6-3F1819A56E70}"/>
              </a:ext>
            </a:extLst>
          </p:cNvPr>
          <p:cNvSpPr txBox="1"/>
          <p:nvPr/>
        </p:nvSpPr>
        <p:spPr>
          <a:xfrm>
            <a:off x="2890295" y="6710363"/>
            <a:ext cx="2708275" cy="120032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R144/530 PS </a:t>
            </a:r>
          </a:p>
          <a:p>
            <a:r>
              <a:rPr lang="de-DE" dirty="0"/>
              <a:t>120 m3 Volumen</a:t>
            </a:r>
            <a:endParaRPr lang="de-CH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185C4634-D357-48D8-BBF8-841FA61B6E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057" y="1689066"/>
            <a:ext cx="1902117" cy="463336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EF834E1-B70C-4B07-B04B-E2F7EC16A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057" y="4170249"/>
            <a:ext cx="1902117" cy="46333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11C6310-D2EA-4DE0-A4BA-EC1EDA1DB3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86" t="38539" r="-2486" b="37227"/>
          <a:stretch/>
        </p:blipFill>
        <p:spPr>
          <a:xfrm>
            <a:off x="2800057" y="6707188"/>
            <a:ext cx="1899235" cy="460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2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386">
        <p14:vortex dir="r"/>
      </p:transition>
    </mc:Choice>
    <mc:Fallback xmlns="">
      <p:transition spd="slow" advTm="7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A6D8D-07FE-4F55-AFDA-CFF4855C2F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2313"/>
            <a:ext cx="3016250" cy="247650"/>
          </a:xfrm>
        </p:spPr>
        <p:txBody>
          <a:bodyPr rtlCol="0">
            <a:noAutofit/>
          </a:bodyPr>
          <a:lstStyle/>
          <a:p>
            <a:pPr rtl="0"/>
            <a:r>
              <a:rPr lang="de-DE" sz="1600" b="1" dirty="0">
                <a:solidFill>
                  <a:schemeClr val="bg1"/>
                </a:solidFill>
              </a:rPr>
              <a:t>Oskar Betschart Transport AG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62DB04-F4BC-41B0-82C2-81441B24BD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49675" y="722313"/>
            <a:ext cx="3108325" cy="24765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de-DE" sz="1100" b="1" dirty="0">
                <a:solidFill>
                  <a:schemeClr val="bg1"/>
                </a:solidFill>
              </a:rPr>
              <a:t>2001 - 2013</a:t>
            </a:r>
          </a:p>
        </p:txBody>
      </p:sp>
      <p:pic>
        <p:nvPicPr>
          <p:cNvPr id="39" name="Bildplatzhalter 38">
            <a:extLst>
              <a:ext uri="{FF2B5EF4-FFF2-40B4-BE49-F238E27FC236}">
                <a16:creationId xmlns:a16="http://schemas.microsoft.com/office/drawing/2014/main" id="{5501BFBB-B083-45B8-825A-A298EBE75B3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t="3341" b="3341"/>
          <a:stretch>
            <a:fillRect/>
          </a:stretch>
        </p:blipFill>
        <p:spPr>
          <a:xfrm>
            <a:off x="0" y="1904568"/>
            <a:ext cx="2708275" cy="1895475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0C3B842-93E2-4999-A801-9AC2659005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15791"/>
            <a:ext cx="1735138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2001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ACAEB600-5430-453A-A5E6-09237248699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 t="3341" b="3341"/>
          <a:stretch>
            <a:fillRect/>
          </a:stretch>
        </p:blipFill>
        <p:spPr>
          <a:xfrm>
            <a:off x="4149725" y="1904567"/>
            <a:ext cx="2708275" cy="189547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C3764C2-0590-45C6-8FD4-3EE62A54414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22863" y="1525726"/>
            <a:ext cx="1735137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2004</a:t>
            </a:r>
          </a:p>
        </p:txBody>
      </p:sp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560429DC-D6C7-46C3-9253-E5AD0B0FC22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 t="15006" b="15006"/>
          <a:stretch>
            <a:fillRect/>
          </a:stretch>
        </p:blipFill>
        <p:spPr>
          <a:xfrm>
            <a:off x="4149724" y="5600267"/>
            <a:ext cx="2708275" cy="1895475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46953B1-8D89-4952-B677-F9877654DF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22863" y="5220864"/>
            <a:ext cx="1735137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2013</a:t>
            </a:r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8CD59871-EF6D-4908-BB00-CF3DAEDF9E4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/>
          <a:srcRect t="3341" b="3341"/>
          <a:stretch>
            <a:fillRect/>
          </a:stretch>
        </p:blipFill>
        <p:spPr>
          <a:xfrm>
            <a:off x="0" y="5600268"/>
            <a:ext cx="2708275" cy="189547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ED32A2F-9CEF-4BEA-B11E-6CD9CDFAEAA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209708"/>
            <a:ext cx="1735138" cy="374650"/>
          </a:xfrm>
        </p:spPr>
        <p:txBody>
          <a:bodyPr rtlCol="0"/>
          <a:lstStyle/>
          <a:p>
            <a:pPr marL="0" indent="0" rtl="0">
              <a:buNone/>
            </a:pPr>
            <a:r>
              <a:rPr lang="de-DE" b="1" dirty="0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E96A9E72-934B-4AA2-A998-DD8D8CCE16EA}"/>
              </a:ext>
            </a:extLst>
          </p:cNvPr>
          <p:cNvSpPr txBox="1"/>
          <p:nvPr/>
        </p:nvSpPr>
        <p:spPr>
          <a:xfrm>
            <a:off x="0" y="3970054"/>
            <a:ext cx="2708275" cy="120032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R580 PS </a:t>
            </a:r>
          </a:p>
          <a:p>
            <a:r>
              <a:rPr lang="de-DE"/>
              <a:t>118 m3 Volumen</a:t>
            </a:r>
            <a:endParaRPr lang="de-DE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334EDA4F-DF93-424B-9B99-D3ED08F4AD4C}"/>
              </a:ext>
            </a:extLst>
          </p:cNvPr>
          <p:cNvSpPr txBox="1"/>
          <p:nvPr/>
        </p:nvSpPr>
        <p:spPr>
          <a:xfrm>
            <a:off x="4147591" y="3970054"/>
            <a:ext cx="2708275" cy="120032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R580 PS / Sattelzug</a:t>
            </a:r>
          </a:p>
          <a:p>
            <a:r>
              <a:rPr lang="de-DE" dirty="0"/>
              <a:t>100 m3 Volumen</a:t>
            </a:r>
            <a:endParaRPr lang="de-CH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D470F365-0C3B-4978-B7F2-6AD1F067A0D4}"/>
              </a:ext>
            </a:extLst>
          </p:cNvPr>
          <p:cNvSpPr txBox="1"/>
          <p:nvPr/>
        </p:nvSpPr>
        <p:spPr>
          <a:xfrm>
            <a:off x="0" y="7656616"/>
            <a:ext cx="2708275" cy="120032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prstClr val="white"/>
              </a:solidFill>
              <a:latin typeface="Trebuchet MS" panose="020B0603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R620 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120 m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Volumen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2F57096-F5B1-4FA7-AB10-687DCE2570F8}"/>
              </a:ext>
            </a:extLst>
          </p:cNvPr>
          <p:cNvSpPr txBox="1"/>
          <p:nvPr/>
        </p:nvSpPr>
        <p:spPr>
          <a:xfrm>
            <a:off x="4147590" y="7656616"/>
            <a:ext cx="2708275" cy="120032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9000">
                <a:srgbClr val="00B0F0"/>
              </a:gs>
              <a:gs pos="100000">
                <a:srgbClr val="0000FF"/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</a:defRPr>
            </a:lvl1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R730 PS</a:t>
            </a:r>
          </a:p>
          <a:p>
            <a:r>
              <a:rPr lang="de-DE"/>
              <a:t>120 m3</a:t>
            </a:r>
            <a:r>
              <a:rPr lang="de-DE" dirty="0"/>
              <a:t> Volumen</a:t>
            </a:r>
            <a:endParaRPr lang="de-CH" dirty="0"/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83BD7F15-10FA-45CB-A3B5-749F8D7B75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490" y="3998260"/>
            <a:ext cx="1902117" cy="463336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B0905F4C-7BD4-48FB-BEAA-3D0D0868F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8314" y="3992588"/>
            <a:ext cx="1902117" cy="463336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1BF2B89C-521D-48BB-B5E4-02B7688F75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703" y="7693960"/>
            <a:ext cx="1902117" cy="46333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3CB5E563-00C6-4688-A155-D420DE076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8313" y="7682809"/>
            <a:ext cx="1902117" cy="463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5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692">
        <p14:honeycomb/>
      </p:transition>
    </mc:Choice>
    <mc:Fallback xmlns="">
      <p:transition spd="slow" advTm="8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2.2|1.9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änzend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8CF33A-5C4D-495F-BC38-FDA3553FE5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0E37F7-73A9-4D3D-9C26-F85A847C247A}">
  <ds:schemaRefs>
    <ds:schemaRef ds:uri="http://schemas.microsoft.com/office/2006/metadata/properties"/>
    <ds:schemaRef ds:uri="http://schemas.microsoft.com/office/infopath/2007/PartnerControls"/>
    <ds:schemaRef ds:uri="ef88797d-310b-4d46-ad9c-0c23fa0c8d45"/>
  </ds:schemaRefs>
</ds:datastoreItem>
</file>

<file path=customXml/itemProps3.xml><?xml version="1.0" encoding="utf-8"?>
<ds:datastoreItem xmlns:ds="http://schemas.openxmlformats.org/officeDocument/2006/customXml" ds:itemID="{01B9FE9E-4225-43A8-A8C9-61BAE9CED6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0</TotalTime>
  <Words>125</Words>
  <Application>Microsoft Office PowerPoint</Application>
  <PresentationFormat>Letter (8,5x11 Zoll)</PresentationFormat>
  <Paragraphs>71</Paragraphs>
  <Slides>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Tahoma</vt:lpstr>
      <vt:lpstr>Trebuchet MS</vt:lpstr>
      <vt:lpstr>Berlin</vt:lpstr>
      <vt:lpstr>Geschichtliche Entwicklung unserer Fahrzeuge</vt:lpstr>
      <vt:lpstr>Oskar Betschart Transport AG</vt:lpstr>
      <vt:lpstr>Oskar Betschart Transport AG</vt:lpstr>
      <vt:lpstr>Oskar Betschart Transport AG</vt:lpstr>
      <vt:lpstr>Oskar Betschart Transport 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Oskar Betschart Transport AG</dc:title>
  <dc:creator>admin</dc:creator>
  <cp:lastModifiedBy>admin</cp:lastModifiedBy>
  <cp:revision>24</cp:revision>
  <dcterms:created xsi:type="dcterms:W3CDTF">2021-10-05T06:57:02Z</dcterms:created>
  <dcterms:modified xsi:type="dcterms:W3CDTF">2022-03-07T08:43:43Z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